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3" r:id="rId4"/>
    <p:sldId id="264" r:id="rId5"/>
    <p:sldId id="265" r:id="rId6"/>
    <p:sldId id="266" r:id="rId7"/>
    <p:sldId id="259" r:id="rId8"/>
    <p:sldId id="260" r:id="rId9"/>
    <p:sldId id="261" r:id="rId10"/>
    <p:sldId id="262" r:id="rId11"/>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8718" autoAdjust="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4296" y="-96"/>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74D535-B3AB-476B-A426-604298E5E86E}" type="doc">
      <dgm:prSet loTypeId="urn:microsoft.com/office/officeart/2005/8/layout/vList2" loCatId="list" qsTypeId="urn:microsoft.com/office/officeart/2005/8/quickstyle/simple3" qsCatId="simple" csTypeId="urn:microsoft.com/office/officeart/2005/8/colors/colorful4" csCatId="colorful" phldr="1"/>
      <dgm:spPr/>
      <dgm:t>
        <a:bodyPr/>
        <a:lstStyle/>
        <a:p>
          <a:endParaRPr lang="es-PA"/>
        </a:p>
      </dgm:t>
    </dgm:pt>
    <dgm:pt modelId="{90805AFF-C885-44C7-9DB4-DBF4F9A8D73C}">
      <dgm:prSet phldrT="[Texto]"/>
      <dgm:spPr/>
      <dgm:t>
        <a:bodyPr/>
        <a:lstStyle/>
        <a:p>
          <a:r>
            <a:rPr lang="es-PA" dirty="0" smtClean="0"/>
            <a:t>1. ISP and HPMP </a:t>
          </a:r>
          <a:r>
            <a:rPr lang="es-PA" dirty="0" err="1" smtClean="0"/>
            <a:t>implementation</a:t>
          </a:r>
          <a:endParaRPr lang="es-PA" dirty="0"/>
        </a:p>
      </dgm:t>
    </dgm:pt>
    <dgm:pt modelId="{69972E9E-4D7C-4EB0-81C8-8859DCBE756F}" type="parTrans" cxnId="{97D8EE61-F5AC-493D-84CA-CBFFCC772473}">
      <dgm:prSet/>
      <dgm:spPr/>
      <dgm:t>
        <a:bodyPr/>
        <a:lstStyle/>
        <a:p>
          <a:endParaRPr lang="es-PA"/>
        </a:p>
      </dgm:t>
    </dgm:pt>
    <dgm:pt modelId="{12445F28-8908-44BA-9CC5-698A9F7B900F}" type="sibTrans" cxnId="{97D8EE61-F5AC-493D-84CA-CBFFCC772473}">
      <dgm:prSet/>
      <dgm:spPr/>
      <dgm:t>
        <a:bodyPr/>
        <a:lstStyle/>
        <a:p>
          <a:endParaRPr lang="es-PA"/>
        </a:p>
      </dgm:t>
    </dgm:pt>
    <dgm:pt modelId="{AC29C215-6B08-427D-929A-6B0FA73BEDFA}">
      <dgm:prSet phldrT="[Texto]"/>
      <dgm:spPr/>
      <dgm:t>
        <a:bodyPr/>
        <a:lstStyle/>
        <a:p>
          <a:r>
            <a:rPr lang="es-PA" dirty="0" smtClean="0"/>
            <a:t>2. </a:t>
          </a:r>
          <a:r>
            <a:rPr lang="es-PA" dirty="0" err="1" smtClean="0"/>
            <a:t>Reporting</a:t>
          </a:r>
          <a:r>
            <a:rPr lang="es-PA" dirty="0" smtClean="0"/>
            <a:t>, </a:t>
          </a:r>
          <a:r>
            <a:rPr lang="es-PA" dirty="0" err="1" smtClean="0"/>
            <a:t>formats</a:t>
          </a:r>
          <a:r>
            <a:rPr lang="es-PA" dirty="0" smtClean="0"/>
            <a:t>, data </a:t>
          </a:r>
          <a:r>
            <a:rPr lang="es-PA" dirty="0" err="1" smtClean="0"/>
            <a:t>quality</a:t>
          </a:r>
          <a:endParaRPr lang="es-PA" dirty="0"/>
        </a:p>
      </dgm:t>
    </dgm:pt>
    <dgm:pt modelId="{E5F75818-09D7-4EDC-8FE8-8B84AFBC7C67}" type="parTrans" cxnId="{6F43ACC5-49B8-4000-BBC6-553D00080859}">
      <dgm:prSet/>
      <dgm:spPr/>
      <dgm:t>
        <a:bodyPr/>
        <a:lstStyle/>
        <a:p>
          <a:endParaRPr lang="es-PA"/>
        </a:p>
      </dgm:t>
    </dgm:pt>
    <dgm:pt modelId="{8ACFA533-D91C-442A-BE76-BE3193C8D01D}" type="sibTrans" cxnId="{6F43ACC5-49B8-4000-BBC6-553D00080859}">
      <dgm:prSet/>
      <dgm:spPr/>
      <dgm:t>
        <a:bodyPr/>
        <a:lstStyle/>
        <a:p>
          <a:endParaRPr lang="es-PA"/>
        </a:p>
      </dgm:t>
    </dgm:pt>
    <dgm:pt modelId="{7FF96DE2-A1A2-4AD4-B394-78125A98AF04}">
      <dgm:prSet phldrT="[Texto]"/>
      <dgm:spPr/>
      <dgm:t>
        <a:bodyPr/>
        <a:lstStyle/>
        <a:p>
          <a:r>
            <a:rPr lang="es-PA" dirty="0" smtClean="0"/>
            <a:t>3. </a:t>
          </a:r>
          <a:r>
            <a:rPr lang="es-PA" dirty="0" err="1" smtClean="0"/>
            <a:t>Review</a:t>
          </a:r>
          <a:r>
            <a:rPr lang="es-PA" dirty="0" smtClean="0"/>
            <a:t> of </a:t>
          </a:r>
          <a:r>
            <a:rPr lang="es-PA" dirty="0" err="1" smtClean="0"/>
            <a:t>recommendations</a:t>
          </a:r>
          <a:r>
            <a:rPr lang="es-PA" dirty="0" smtClean="0"/>
            <a:t> </a:t>
          </a:r>
          <a:r>
            <a:rPr lang="es-PA" dirty="0" err="1" smtClean="0"/>
            <a:t>from</a:t>
          </a:r>
          <a:r>
            <a:rPr lang="es-PA" dirty="0" smtClean="0"/>
            <a:t> </a:t>
          </a:r>
          <a:r>
            <a:rPr lang="es-PA" dirty="0" err="1" smtClean="0"/>
            <a:t>last</a:t>
          </a:r>
          <a:r>
            <a:rPr lang="es-PA" dirty="0" smtClean="0"/>
            <a:t> subregional </a:t>
          </a:r>
          <a:r>
            <a:rPr lang="es-PA" dirty="0" err="1" smtClean="0"/>
            <a:t>meeting</a:t>
          </a:r>
          <a:endParaRPr lang="es-PA" dirty="0" smtClean="0"/>
        </a:p>
      </dgm:t>
    </dgm:pt>
    <dgm:pt modelId="{F80E2F35-66C2-4418-AB98-BDF5FB9F47D6}" type="parTrans" cxnId="{E0C26317-C7C7-4EE8-BD72-6935820F76C9}">
      <dgm:prSet/>
      <dgm:spPr/>
      <dgm:t>
        <a:bodyPr/>
        <a:lstStyle/>
        <a:p>
          <a:endParaRPr lang="es-PA"/>
        </a:p>
      </dgm:t>
    </dgm:pt>
    <dgm:pt modelId="{F30B5340-986A-4994-96FE-9EA852C864BD}" type="sibTrans" cxnId="{E0C26317-C7C7-4EE8-BD72-6935820F76C9}">
      <dgm:prSet/>
      <dgm:spPr/>
      <dgm:t>
        <a:bodyPr/>
        <a:lstStyle/>
        <a:p>
          <a:endParaRPr lang="es-PA"/>
        </a:p>
      </dgm:t>
    </dgm:pt>
    <dgm:pt modelId="{02EA8FEC-8EBA-4CA8-AE41-D939C6BF84C1}">
      <dgm:prSet phldrT="[Texto]"/>
      <dgm:spPr/>
      <dgm:t>
        <a:bodyPr/>
        <a:lstStyle/>
        <a:p>
          <a:r>
            <a:rPr lang="es-PA" dirty="0" smtClean="0"/>
            <a:t>4. </a:t>
          </a:r>
          <a:r>
            <a:rPr lang="es-PA" dirty="0" err="1" smtClean="0"/>
            <a:t>Other</a:t>
          </a:r>
          <a:r>
            <a:rPr lang="es-PA" dirty="0" smtClean="0"/>
            <a:t> subregional </a:t>
          </a:r>
          <a:r>
            <a:rPr lang="es-PA" dirty="0" err="1" smtClean="0"/>
            <a:t>matters</a:t>
          </a:r>
          <a:endParaRPr lang="es-PA" dirty="0" smtClean="0"/>
        </a:p>
      </dgm:t>
    </dgm:pt>
    <dgm:pt modelId="{EF35E94A-06EF-48B5-A746-C41E7CE5B5F4}" type="parTrans" cxnId="{28242B02-A786-4E88-BDFC-677101737F86}">
      <dgm:prSet/>
      <dgm:spPr/>
      <dgm:t>
        <a:bodyPr/>
        <a:lstStyle/>
        <a:p>
          <a:endParaRPr lang="es-PA"/>
        </a:p>
      </dgm:t>
    </dgm:pt>
    <dgm:pt modelId="{975DE45B-B2CE-48BA-9F3E-505DD9E03D55}" type="sibTrans" cxnId="{28242B02-A786-4E88-BDFC-677101737F86}">
      <dgm:prSet/>
      <dgm:spPr/>
      <dgm:t>
        <a:bodyPr/>
        <a:lstStyle/>
        <a:p>
          <a:endParaRPr lang="es-PA"/>
        </a:p>
      </dgm:t>
    </dgm:pt>
    <dgm:pt modelId="{12C28B64-B8A0-449F-80C5-076A6F5A3484}">
      <dgm:prSet phldrT="[Texto]"/>
      <dgm:spPr/>
      <dgm:t>
        <a:bodyPr/>
        <a:lstStyle/>
        <a:p>
          <a:r>
            <a:rPr lang="es-PA" dirty="0" smtClean="0"/>
            <a:t>5. </a:t>
          </a:r>
          <a:r>
            <a:rPr lang="es-PA" dirty="0" err="1" smtClean="0"/>
            <a:t>Conclusions</a:t>
          </a:r>
          <a:r>
            <a:rPr lang="es-PA" dirty="0" smtClean="0"/>
            <a:t> and </a:t>
          </a:r>
          <a:r>
            <a:rPr lang="es-PA" dirty="0" err="1" smtClean="0"/>
            <a:t>recommendations</a:t>
          </a:r>
          <a:endParaRPr lang="es-PA" dirty="0" smtClean="0"/>
        </a:p>
      </dgm:t>
    </dgm:pt>
    <dgm:pt modelId="{D510BE79-B979-4D52-9761-4A78FDFBC816}" type="parTrans" cxnId="{D1FFE050-4F92-421A-A79F-50EA3B142EEC}">
      <dgm:prSet/>
      <dgm:spPr/>
      <dgm:t>
        <a:bodyPr/>
        <a:lstStyle/>
        <a:p>
          <a:endParaRPr lang="es-PA"/>
        </a:p>
      </dgm:t>
    </dgm:pt>
    <dgm:pt modelId="{1F2C35AD-ED8C-4F28-86F4-17EDC3C3C75C}" type="sibTrans" cxnId="{D1FFE050-4F92-421A-A79F-50EA3B142EEC}">
      <dgm:prSet/>
      <dgm:spPr/>
      <dgm:t>
        <a:bodyPr/>
        <a:lstStyle/>
        <a:p>
          <a:endParaRPr lang="es-PA"/>
        </a:p>
      </dgm:t>
    </dgm:pt>
    <dgm:pt modelId="{B1F4D671-CE22-427D-A210-E923F56253A5}" type="pres">
      <dgm:prSet presAssocID="{B674D535-B3AB-476B-A426-604298E5E86E}" presName="linear" presStyleCnt="0">
        <dgm:presLayoutVars>
          <dgm:animLvl val="lvl"/>
          <dgm:resizeHandles val="exact"/>
        </dgm:presLayoutVars>
      </dgm:prSet>
      <dgm:spPr/>
      <dgm:t>
        <a:bodyPr/>
        <a:lstStyle/>
        <a:p>
          <a:endParaRPr lang="es-PA"/>
        </a:p>
      </dgm:t>
    </dgm:pt>
    <dgm:pt modelId="{2E257E5B-2335-4529-AC1C-B646672D074F}" type="pres">
      <dgm:prSet presAssocID="{90805AFF-C885-44C7-9DB4-DBF4F9A8D73C}" presName="parentText" presStyleLbl="node1" presStyleIdx="0" presStyleCnt="5" custLinFactY="-11464" custLinFactNeighborX="126" custLinFactNeighborY="-100000">
        <dgm:presLayoutVars>
          <dgm:chMax val="0"/>
          <dgm:bulletEnabled val="1"/>
        </dgm:presLayoutVars>
      </dgm:prSet>
      <dgm:spPr/>
      <dgm:t>
        <a:bodyPr/>
        <a:lstStyle/>
        <a:p>
          <a:endParaRPr lang="es-PA"/>
        </a:p>
      </dgm:t>
    </dgm:pt>
    <dgm:pt modelId="{1E342E89-2A61-4177-82CD-DD30ABAE90C5}" type="pres">
      <dgm:prSet presAssocID="{12445F28-8908-44BA-9CC5-698A9F7B900F}" presName="spacer" presStyleCnt="0"/>
      <dgm:spPr/>
    </dgm:pt>
    <dgm:pt modelId="{DAF582A8-CFDC-479D-B4E8-583D8AC7E174}" type="pres">
      <dgm:prSet presAssocID="{AC29C215-6B08-427D-929A-6B0FA73BEDFA}" presName="parentText" presStyleLbl="node1" presStyleIdx="1" presStyleCnt="5" custLinFactY="-3383" custLinFactNeighborX="126" custLinFactNeighborY="-100000">
        <dgm:presLayoutVars>
          <dgm:chMax val="0"/>
          <dgm:bulletEnabled val="1"/>
        </dgm:presLayoutVars>
      </dgm:prSet>
      <dgm:spPr/>
      <dgm:t>
        <a:bodyPr/>
        <a:lstStyle/>
        <a:p>
          <a:endParaRPr lang="es-PA"/>
        </a:p>
      </dgm:t>
    </dgm:pt>
    <dgm:pt modelId="{10C7E16B-3481-40C3-B4DA-D117B8B1671A}" type="pres">
      <dgm:prSet presAssocID="{8ACFA533-D91C-442A-BE76-BE3193C8D01D}" presName="spacer" presStyleCnt="0"/>
      <dgm:spPr/>
    </dgm:pt>
    <dgm:pt modelId="{D1170415-5929-48CA-AC12-32B26A6A9B25}" type="pres">
      <dgm:prSet presAssocID="{7FF96DE2-A1A2-4AD4-B394-78125A98AF04}" presName="parentText" presStyleLbl="node1" presStyleIdx="2" presStyleCnt="5">
        <dgm:presLayoutVars>
          <dgm:chMax val="0"/>
          <dgm:bulletEnabled val="1"/>
        </dgm:presLayoutVars>
      </dgm:prSet>
      <dgm:spPr/>
      <dgm:t>
        <a:bodyPr/>
        <a:lstStyle/>
        <a:p>
          <a:endParaRPr lang="es-PA"/>
        </a:p>
      </dgm:t>
    </dgm:pt>
    <dgm:pt modelId="{A2681C60-E669-4953-B639-DB442BBE96C3}" type="pres">
      <dgm:prSet presAssocID="{F30B5340-986A-4994-96FE-9EA852C864BD}" presName="spacer" presStyleCnt="0"/>
      <dgm:spPr/>
    </dgm:pt>
    <dgm:pt modelId="{49D49A81-7960-45EA-BD14-743657809F4F}" type="pres">
      <dgm:prSet presAssocID="{02EA8FEC-8EBA-4CA8-AE41-D939C6BF84C1}" presName="parentText" presStyleLbl="node1" presStyleIdx="3" presStyleCnt="5" custLinFactY="6777" custLinFactNeighborX="126" custLinFactNeighborY="100000">
        <dgm:presLayoutVars>
          <dgm:chMax val="0"/>
          <dgm:bulletEnabled val="1"/>
        </dgm:presLayoutVars>
      </dgm:prSet>
      <dgm:spPr/>
      <dgm:t>
        <a:bodyPr/>
        <a:lstStyle/>
        <a:p>
          <a:endParaRPr lang="es-PA"/>
        </a:p>
      </dgm:t>
    </dgm:pt>
    <dgm:pt modelId="{45686EFF-C16C-4526-A724-3836F76331C5}" type="pres">
      <dgm:prSet presAssocID="{975DE45B-B2CE-48BA-9F3E-505DD9E03D55}" presName="spacer" presStyleCnt="0"/>
      <dgm:spPr/>
    </dgm:pt>
    <dgm:pt modelId="{CC8F8D92-E02B-47CE-83F0-02BC8FA7D09F}" type="pres">
      <dgm:prSet presAssocID="{12C28B64-B8A0-449F-80C5-076A6F5A3484}" presName="parentText" presStyleLbl="node1" presStyleIdx="4" presStyleCnt="5" custLinFactY="14858" custLinFactNeighborX="126" custLinFactNeighborY="100000">
        <dgm:presLayoutVars>
          <dgm:chMax val="0"/>
          <dgm:bulletEnabled val="1"/>
        </dgm:presLayoutVars>
      </dgm:prSet>
      <dgm:spPr/>
      <dgm:t>
        <a:bodyPr/>
        <a:lstStyle/>
        <a:p>
          <a:endParaRPr lang="es-PA"/>
        </a:p>
      </dgm:t>
    </dgm:pt>
  </dgm:ptLst>
  <dgm:cxnLst>
    <dgm:cxn modelId="{97D8EE61-F5AC-493D-84CA-CBFFCC772473}" srcId="{B674D535-B3AB-476B-A426-604298E5E86E}" destId="{90805AFF-C885-44C7-9DB4-DBF4F9A8D73C}" srcOrd="0" destOrd="0" parTransId="{69972E9E-4D7C-4EB0-81C8-8859DCBE756F}" sibTransId="{12445F28-8908-44BA-9CC5-698A9F7B900F}"/>
    <dgm:cxn modelId="{16FDBD3C-E335-43DF-9BC1-61F76880E7CB}" type="presOf" srcId="{7FF96DE2-A1A2-4AD4-B394-78125A98AF04}" destId="{D1170415-5929-48CA-AC12-32B26A6A9B25}" srcOrd="0" destOrd="0" presId="urn:microsoft.com/office/officeart/2005/8/layout/vList2"/>
    <dgm:cxn modelId="{1B7C348F-158E-4F28-98BC-BE81A4542421}" type="presOf" srcId="{02EA8FEC-8EBA-4CA8-AE41-D939C6BF84C1}" destId="{49D49A81-7960-45EA-BD14-743657809F4F}" srcOrd="0" destOrd="0" presId="urn:microsoft.com/office/officeart/2005/8/layout/vList2"/>
    <dgm:cxn modelId="{855F52F0-AC98-4DB4-9719-ACB8B4E78FF6}" type="presOf" srcId="{B674D535-B3AB-476B-A426-604298E5E86E}" destId="{B1F4D671-CE22-427D-A210-E923F56253A5}" srcOrd="0" destOrd="0" presId="urn:microsoft.com/office/officeart/2005/8/layout/vList2"/>
    <dgm:cxn modelId="{6F43ACC5-49B8-4000-BBC6-553D00080859}" srcId="{B674D535-B3AB-476B-A426-604298E5E86E}" destId="{AC29C215-6B08-427D-929A-6B0FA73BEDFA}" srcOrd="1" destOrd="0" parTransId="{E5F75818-09D7-4EDC-8FE8-8B84AFBC7C67}" sibTransId="{8ACFA533-D91C-442A-BE76-BE3193C8D01D}"/>
    <dgm:cxn modelId="{22850069-5DA9-47A4-ACE8-583D4DD7CA0C}" type="presOf" srcId="{12C28B64-B8A0-449F-80C5-076A6F5A3484}" destId="{CC8F8D92-E02B-47CE-83F0-02BC8FA7D09F}" srcOrd="0" destOrd="0" presId="urn:microsoft.com/office/officeart/2005/8/layout/vList2"/>
    <dgm:cxn modelId="{FE332F09-6C40-4B00-AAD7-14002138BF3A}" type="presOf" srcId="{90805AFF-C885-44C7-9DB4-DBF4F9A8D73C}" destId="{2E257E5B-2335-4529-AC1C-B646672D074F}" srcOrd="0" destOrd="0" presId="urn:microsoft.com/office/officeart/2005/8/layout/vList2"/>
    <dgm:cxn modelId="{0AB929D5-FB51-43B9-85F0-21F13C930F67}" type="presOf" srcId="{AC29C215-6B08-427D-929A-6B0FA73BEDFA}" destId="{DAF582A8-CFDC-479D-B4E8-583D8AC7E174}" srcOrd="0" destOrd="0" presId="urn:microsoft.com/office/officeart/2005/8/layout/vList2"/>
    <dgm:cxn modelId="{28242B02-A786-4E88-BDFC-677101737F86}" srcId="{B674D535-B3AB-476B-A426-604298E5E86E}" destId="{02EA8FEC-8EBA-4CA8-AE41-D939C6BF84C1}" srcOrd="3" destOrd="0" parTransId="{EF35E94A-06EF-48B5-A746-C41E7CE5B5F4}" sibTransId="{975DE45B-B2CE-48BA-9F3E-505DD9E03D55}"/>
    <dgm:cxn modelId="{E0C26317-C7C7-4EE8-BD72-6935820F76C9}" srcId="{B674D535-B3AB-476B-A426-604298E5E86E}" destId="{7FF96DE2-A1A2-4AD4-B394-78125A98AF04}" srcOrd="2" destOrd="0" parTransId="{F80E2F35-66C2-4418-AB98-BDF5FB9F47D6}" sibTransId="{F30B5340-986A-4994-96FE-9EA852C864BD}"/>
    <dgm:cxn modelId="{D1FFE050-4F92-421A-A79F-50EA3B142EEC}" srcId="{B674D535-B3AB-476B-A426-604298E5E86E}" destId="{12C28B64-B8A0-449F-80C5-076A6F5A3484}" srcOrd="4" destOrd="0" parTransId="{D510BE79-B979-4D52-9761-4A78FDFBC816}" sibTransId="{1F2C35AD-ED8C-4F28-86F4-17EDC3C3C75C}"/>
    <dgm:cxn modelId="{55C5915E-4551-4D30-ABAA-2113E9B90D69}" type="presParOf" srcId="{B1F4D671-CE22-427D-A210-E923F56253A5}" destId="{2E257E5B-2335-4529-AC1C-B646672D074F}" srcOrd="0" destOrd="0" presId="urn:microsoft.com/office/officeart/2005/8/layout/vList2"/>
    <dgm:cxn modelId="{0A84B14E-3111-49B6-865B-C70E596ADD53}" type="presParOf" srcId="{B1F4D671-CE22-427D-A210-E923F56253A5}" destId="{1E342E89-2A61-4177-82CD-DD30ABAE90C5}" srcOrd="1" destOrd="0" presId="urn:microsoft.com/office/officeart/2005/8/layout/vList2"/>
    <dgm:cxn modelId="{C839A359-B77B-41AC-9142-1AA26C37E36E}" type="presParOf" srcId="{B1F4D671-CE22-427D-A210-E923F56253A5}" destId="{DAF582A8-CFDC-479D-B4E8-583D8AC7E174}" srcOrd="2" destOrd="0" presId="urn:microsoft.com/office/officeart/2005/8/layout/vList2"/>
    <dgm:cxn modelId="{FD87FC66-1F19-4E39-B774-46928169BC89}" type="presParOf" srcId="{B1F4D671-CE22-427D-A210-E923F56253A5}" destId="{10C7E16B-3481-40C3-B4DA-D117B8B1671A}" srcOrd="3" destOrd="0" presId="urn:microsoft.com/office/officeart/2005/8/layout/vList2"/>
    <dgm:cxn modelId="{8FAD450D-0A29-414B-8D46-049F13DB1AFF}" type="presParOf" srcId="{B1F4D671-CE22-427D-A210-E923F56253A5}" destId="{D1170415-5929-48CA-AC12-32B26A6A9B25}" srcOrd="4" destOrd="0" presId="urn:microsoft.com/office/officeart/2005/8/layout/vList2"/>
    <dgm:cxn modelId="{4FB61A06-281E-4F34-A18B-7994C0F3CBDC}" type="presParOf" srcId="{B1F4D671-CE22-427D-A210-E923F56253A5}" destId="{A2681C60-E669-4953-B639-DB442BBE96C3}" srcOrd="5" destOrd="0" presId="urn:microsoft.com/office/officeart/2005/8/layout/vList2"/>
    <dgm:cxn modelId="{FD9F0E66-8A05-468B-ADCF-39336B38861E}" type="presParOf" srcId="{B1F4D671-CE22-427D-A210-E923F56253A5}" destId="{49D49A81-7960-45EA-BD14-743657809F4F}" srcOrd="6" destOrd="0" presId="urn:microsoft.com/office/officeart/2005/8/layout/vList2"/>
    <dgm:cxn modelId="{6281C159-F785-43B5-93B2-53A15504870B}" type="presParOf" srcId="{B1F4D671-CE22-427D-A210-E923F56253A5}" destId="{45686EFF-C16C-4526-A724-3836F76331C5}" srcOrd="7" destOrd="0" presId="urn:microsoft.com/office/officeart/2005/8/layout/vList2"/>
    <dgm:cxn modelId="{0125DBA6-DC69-4132-9C30-EDBA09FC67CD}" type="presParOf" srcId="{B1F4D671-CE22-427D-A210-E923F56253A5}" destId="{CC8F8D92-E02B-47CE-83F0-02BC8FA7D09F}"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257E5B-2335-4529-AC1C-B646672D074F}">
      <dsp:nvSpPr>
        <dsp:cNvPr id="0" name=""/>
        <dsp:cNvSpPr/>
      </dsp:nvSpPr>
      <dsp:spPr>
        <a:xfrm>
          <a:off x="0" y="500843"/>
          <a:ext cx="8229600" cy="599625"/>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PA" sz="2500" kern="1200" dirty="0" smtClean="0"/>
            <a:t>1. ISP and HPMP </a:t>
          </a:r>
          <a:r>
            <a:rPr lang="es-PA" sz="2500" kern="1200" dirty="0" err="1" smtClean="0"/>
            <a:t>implementation</a:t>
          </a:r>
          <a:endParaRPr lang="es-PA" sz="2500" kern="1200" dirty="0"/>
        </a:p>
      </dsp:txBody>
      <dsp:txXfrm>
        <a:off x="0" y="500843"/>
        <a:ext cx="8229600" cy="599625"/>
      </dsp:txXfrm>
    </dsp:sp>
    <dsp:sp modelId="{DAF582A8-CFDC-479D-B4E8-583D8AC7E174}">
      <dsp:nvSpPr>
        <dsp:cNvPr id="0" name=""/>
        <dsp:cNvSpPr/>
      </dsp:nvSpPr>
      <dsp:spPr>
        <a:xfrm>
          <a:off x="0" y="1220924"/>
          <a:ext cx="8229600" cy="599625"/>
        </a:xfrm>
        <a:prstGeom prst="roundRect">
          <a:avLst/>
        </a:prstGeom>
        <a:gradFill rotWithShape="0">
          <a:gsLst>
            <a:gs pos="0">
              <a:schemeClr val="accent4">
                <a:hueOff val="-1116192"/>
                <a:satOff val="6725"/>
                <a:lumOff val="539"/>
                <a:alphaOff val="0"/>
                <a:tint val="50000"/>
                <a:satMod val="300000"/>
              </a:schemeClr>
            </a:gs>
            <a:gs pos="35000">
              <a:schemeClr val="accent4">
                <a:hueOff val="-1116192"/>
                <a:satOff val="6725"/>
                <a:lumOff val="539"/>
                <a:alphaOff val="0"/>
                <a:tint val="37000"/>
                <a:satMod val="300000"/>
              </a:schemeClr>
            </a:gs>
            <a:gs pos="100000">
              <a:schemeClr val="accent4">
                <a:hueOff val="-1116192"/>
                <a:satOff val="6725"/>
                <a:lumOff val="5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PA" sz="2500" kern="1200" dirty="0" smtClean="0"/>
            <a:t>2. </a:t>
          </a:r>
          <a:r>
            <a:rPr lang="es-PA" sz="2500" kern="1200" dirty="0" err="1" smtClean="0"/>
            <a:t>Reporting</a:t>
          </a:r>
          <a:r>
            <a:rPr lang="es-PA" sz="2500" kern="1200" dirty="0" smtClean="0"/>
            <a:t>, </a:t>
          </a:r>
          <a:r>
            <a:rPr lang="es-PA" sz="2500" kern="1200" dirty="0" err="1" smtClean="0"/>
            <a:t>formats</a:t>
          </a:r>
          <a:r>
            <a:rPr lang="es-PA" sz="2500" kern="1200" dirty="0" smtClean="0"/>
            <a:t>, data </a:t>
          </a:r>
          <a:r>
            <a:rPr lang="es-PA" sz="2500" kern="1200" dirty="0" err="1" smtClean="0"/>
            <a:t>quality</a:t>
          </a:r>
          <a:endParaRPr lang="es-PA" sz="2500" kern="1200" dirty="0"/>
        </a:p>
      </dsp:txBody>
      <dsp:txXfrm>
        <a:off x="0" y="1220924"/>
        <a:ext cx="8229600" cy="599625"/>
      </dsp:txXfrm>
    </dsp:sp>
    <dsp:sp modelId="{D1170415-5929-48CA-AC12-32B26A6A9B25}">
      <dsp:nvSpPr>
        <dsp:cNvPr id="0" name=""/>
        <dsp:cNvSpPr/>
      </dsp:nvSpPr>
      <dsp:spPr>
        <a:xfrm>
          <a:off x="0" y="1984835"/>
          <a:ext cx="8229600" cy="599625"/>
        </a:xfrm>
        <a:prstGeom prst="roundRect">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PA" sz="2500" kern="1200" dirty="0" smtClean="0"/>
            <a:t>3. </a:t>
          </a:r>
          <a:r>
            <a:rPr lang="es-PA" sz="2500" kern="1200" dirty="0" err="1" smtClean="0"/>
            <a:t>Review</a:t>
          </a:r>
          <a:r>
            <a:rPr lang="es-PA" sz="2500" kern="1200" dirty="0" smtClean="0"/>
            <a:t> of </a:t>
          </a:r>
          <a:r>
            <a:rPr lang="es-PA" sz="2500" kern="1200" dirty="0" err="1" smtClean="0"/>
            <a:t>recommendations</a:t>
          </a:r>
          <a:r>
            <a:rPr lang="es-PA" sz="2500" kern="1200" dirty="0" smtClean="0"/>
            <a:t> </a:t>
          </a:r>
          <a:r>
            <a:rPr lang="es-PA" sz="2500" kern="1200" dirty="0" err="1" smtClean="0"/>
            <a:t>from</a:t>
          </a:r>
          <a:r>
            <a:rPr lang="es-PA" sz="2500" kern="1200" dirty="0" smtClean="0"/>
            <a:t> </a:t>
          </a:r>
          <a:r>
            <a:rPr lang="es-PA" sz="2500" kern="1200" dirty="0" err="1" smtClean="0"/>
            <a:t>last</a:t>
          </a:r>
          <a:r>
            <a:rPr lang="es-PA" sz="2500" kern="1200" dirty="0" smtClean="0"/>
            <a:t> subregional </a:t>
          </a:r>
          <a:r>
            <a:rPr lang="es-PA" sz="2500" kern="1200" dirty="0" err="1" smtClean="0"/>
            <a:t>meeting</a:t>
          </a:r>
          <a:endParaRPr lang="es-PA" sz="2500" kern="1200" dirty="0" smtClean="0"/>
        </a:p>
      </dsp:txBody>
      <dsp:txXfrm>
        <a:off x="0" y="1984835"/>
        <a:ext cx="8229600" cy="599625"/>
      </dsp:txXfrm>
    </dsp:sp>
    <dsp:sp modelId="{49D49A81-7960-45EA-BD14-743657809F4F}">
      <dsp:nvSpPr>
        <dsp:cNvPr id="0" name=""/>
        <dsp:cNvSpPr/>
      </dsp:nvSpPr>
      <dsp:spPr>
        <a:xfrm>
          <a:off x="0" y="2769096"/>
          <a:ext cx="8229600" cy="599625"/>
        </a:xfrm>
        <a:prstGeom prst="roundRect">
          <a:avLst/>
        </a:prstGeom>
        <a:gradFill rotWithShape="0">
          <a:gsLst>
            <a:gs pos="0">
              <a:schemeClr val="accent4">
                <a:hueOff val="-3348577"/>
                <a:satOff val="20174"/>
                <a:lumOff val="1617"/>
                <a:alphaOff val="0"/>
                <a:tint val="50000"/>
                <a:satMod val="300000"/>
              </a:schemeClr>
            </a:gs>
            <a:gs pos="35000">
              <a:schemeClr val="accent4">
                <a:hueOff val="-3348577"/>
                <a:satOff val="20174"/>
                <a:lumOff val="1617"/>
                <a:alphaOff val="0"/>
                <a:tint val="37000"/>
                <a:satMod val="300000"/>
              </a:schemeClr>
            </a:gs>
            <a:gs pos="100000">
              <a:schemeClr val="accent4">
                <a:hueOff val="-3348577"/>
                <a:satOff val="20174"/>
                <a:lumOff val="161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PA" sz="2500" kern="1200" dirty="0" smtClean="0"/>
            <a:t>4. </a:t>
          </a:r>
          <a:r>
            <a:rPr lang="es-PA" sz="2500" kern="1200" dirty="0" err="1" smtClean="0"/>
            <a:t>Other</a:t>
          </a:r>
          <a:r>
            <a:rPr lang="es-PA" sz="2500" kern="1200" dirty="0" smtClean="0"/>
            <a:t> subregional </a:t>
          </a:r>
          <a:r>
            <a:rPr lang="es-PA" sz="2500" kern="1200" dirty="0" err="1" smtClean="0"/>
            <a:t>matters</a:t>
          </a:r>
          <a:endParaRPr lang="es-PA" sz="2500" kern="1200" dirty="0" smtClean="0"/>
        </a:p>
      </dsp:txBody>
      <dsp:txXfrm>
        <a:off x="0" y="2769096"/>
        <a:ext cx="8229600" cy="599625"/>
      </dsp:txXfrm>
    </dsp:sp>
    <dsp:sp modelId="{CC8F8D92-E02B-47CE-83F0-02BC8FA7D09F}">
      <dsp:nvSpPr>
        <dsp:cNvPr id="0" name=""/>
        <dsp:cNvSpPr/>
      </dsp:nvSpPr>
      <dsp:spPr>
        <a:xfrm>
          <a:off x="0" y="3489177"/>
          <a:ext cx="8229600" cy="599625"/>
        </a:xfrm>
        <a:prstGeom prst="round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PA" sz="2500" kern="1200" dirty="0" smtClean="0"/>
            <a:t>5. </a:t>
          </a:r>
          <a:r>
            <a:rPr lang="es-PA" sz="2500" kern="1200" dirty="0" err="1" smtClean="0"/>
            <a:t>Conclusions</a:t>
          </a:r>
          <a:r>
            <a:rPr lang="es-PA" sz="2500" kern="1200" dirty="0" smtClean="0"/>
            <a:t> and </a:t>
          </a:r>
          <a:r>
            <a:rPr lang="es-PA" sz="2500" kern="1200" dirty="0" err="1" smtClean="0"/>
            <a:t>recommendations</a:t>
          </a:r>
          <a:endParaRPr lang="es-PA" sz="2500" kern="1200" dirty="0" smtClean="0"/>
        </a:p>
      </dsp:txBody>
      <dsp:txXfrm>
        <a:off x="0" y="3489177"/>
        <a:ext cx="8229600" cy="5996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33D59BC-CB7B-4380-ACE8-2D9994CDB118}" type="datetimeFigureOut">
              <a:rPr lang="en-US"/>
              <a:pPr>
                <a:defRPr/>
              </a:pPr>
              <a:t>10/10/2013</a:t>
            </a:fld>
            <a:endParaRPr lang="en-US"/>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3E63A0E-BBB9-49C2-9942-BDE56F9D9B90}"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0CC044E6-6C53-4F18-88F1-018D11EDC0AD}" type="datetimeFigureOut">
              <a:rPr lang="en-US" smtClean="0"/>
              <a:pPr/>
              <a:t>10/10/2013</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1FCB8F90-03F4-4E66-961F-663492D1EE52}"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A"/>
          </a:p>
        </p:txBody>
      </p:sp>
      <p:sp>
        <p:nvSpPr>
          <p:cNvPr id="4" name="3 Marcador de número de diapositiva"/>
          <p:cNvSpPr>
            <a:spLocks noGrp="1"/>
          </p:cNvSpPr>
          <p:nvPr>
            <p:ph type="sldNum" sz="quarter" idx="10"/>
          </p:nvPr>
        </p:nvSpPr>
        <p:spPr/>
        <p:txBody>
          <a:bodyPr/>
          <a:lstStyle/>
          <a:p>
            <a:fld id="{1FCB8F90-03F4-4E66-961F-663492D1EE5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6" descr="UNMF_logo.jpg"/>
          <p:cNvPicPr>
            <a:picLocks noChangeAspect="1"/>
          </p:cNvPicPr>
          <p:nvPr userDrawn="1"/>
        </p:nvPicPr>
        <p:blipFill>
          <a:blip r:embed="rId2" cstate="print"/>
          <a:srcRect/>
          <a:stretch>
            <a:fillRect/>
          </a:stretch>
        </p:blipFill>
        <p:spPr bwMode="auto">
          <a:xfrm>
            <a:off x="3276600" y="228600"/>
            <a:ext cx="2981325" cy="1219200"/>
          </a:xfrm>
          <a:prstGeom prst="rect">
            <a:avLst/>
          </a:prstGeom>
          <a:noFill/>
          <a:ln w="9525">
            <a:noFill/>
            <a:miter lim="800000"/>
            <a:headEnd/>
            <a:tailEnd/>
          </a:ln>
        </p:spPr>
      </p:pic>
      <p:pic>
        <p:nvPicPr>
          <p:cNvPr id="5" name="Picture 7" descr="UNEP-logo-with-no-backgroun.jpg"/>
          <p:cNvPicPr>
            <a:picLocks noChangeAspect="1"/>
          </p:cNvPicPr>
          <p:nvPr userDrawn="1"/>
        </p:nvPicPr>
        <p:blipFill>
          <a:blip r:embed="rId3" cstate="print"/>
          <a:srcRect/>
          <a:stretch>
            <a:fillRect/>
          </a:stretch>
        </p:blipFill>
        <p:spPr bwMode="auto">
          <a:xfrm>
            <a:off x="2514600" y="457200"/>
            <a:ext cx="685800" cy="806450"/>
          </a:xfrm>
          <a:prstGeom prst="rect">
            <a:avLst/>
          </a:prstGeom>
          <a:noFill/>
          <a:ln w="9525">
            <a:noFill/>
            <a:miter lim="800000"/>
            <a:headEnd/>
            <a:tailEnd/>
          </a:ln>
        </p:spPr>
      </p:pic>
      <p:pic>
        <p:nvPicPr>
          <p:cNvPr id="6" name="Picture 8" descr="PROTECTO-cropped-for-word.jpg"/>
          <p:cNvPicPr>
            <a:picLocks noChangeAspect="1"/>
          </p:cNvPicPr>
          <p:nvPr userDrawn="1"/>
        </p:nvPicPr>
        <p:blipFill>
          <a:blip r:embed="rId4" cstate="print"/>
          <a:srcRect/>
          <a:stretch>
            <a:fillRect/>
          </a:stretch>
        </p:blipFill>
        <p:spPr bwMode="auto">
          <a:xfrm>
            <a:off x="6477000" y="533400"/>
            <a:ext cx="685800" cy="725488"/>
          </a:xfrm>
          <a:prstGeom prst="rect">
            <a:avLst/>
          </a:prstGeom>
          <a:noFill/>
          <a:ln w="9525">
            <a:noFill/>
            <a:miter lim="800000"/>
            <a:headEnd/>
            <a:tailEnd/>
          </a:ln>
        </p:spPr>
      </p:pic>
      <p:sp>
        <p:nvSpPr>
          <p:cNvPr id="7" name="Rectangle 6"/>
          <p:cNvSpPr/>
          <p:nvPr userDrawn="1"/>
        </p:nvSpPr>
        <p:spPr>
          <a:xfrm>
            <a:off x="0" y="2133600"/>
            <a:ext cx="9144000" cy="1447800"/>
          </a:xfrm>
          <a:prstGeom prst="rect">
            <a:avLst/>
          </a:prstGeom>
          <a:solidFill>
            <a:srgbClr val="00B0F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28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E0056237-299D-46D5-B38C-C3B392D45DC2}" type="datetimeFigureOut">
              <a:rPr lang="en-US"/>
              <a:pPr>
                <a:defRPr/>
              </a:pPr>
              <a:t>10/10/2013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98DA02-573A-4543-BA64-222E21A5CDC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39F4E63D-61D4-4577-985F-1BD34A871E55}" type="datetimeFigureOut">
              <a:rPr lang="en-US"/>
              <a:pPr>
                <a:defRPr/>
              </a:pPr>
              <a:t>10/10/2013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38B2DA-4F1A-4FC9-83B5-C43787F0F929}"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angle 3"/>
          <p:cNvSpPr/>
          <p:nvPr userDrawn="1"/>
        </p:nvSpPr>
        <p:spPr>
          <a:xfrm>
            <a:off x="0" y="0"/>
            <a:ext cx="9144000" cy="1447800"/>
          </a:xfrm>
          <a:prstGeom prst="rect">
            <a:avLst/>
          </a:prstGeom>
          <a:solidFill>
            <a:srgbClr val="00B0F0">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7" descr="UNEP-logo-with-no-backgroun.jpg"/>
          <p:cNvPicPr>
            <a:picLocks noChangeAspect="1"/>
          </p:cNvPicPr>
          <p:nvPr userDrawn="1"/>
        </p:nvPicPr>
        <p:blipFill>
          <a:blip r:embed="rId2" cstate="print"/>
          <a:srcRect/>
          <a:stretch>
            <a:fillRect/>
          </a:stretch>
        </p:blipFill>
        <p:spPr bwMode="auto">
          <a:xfrm>
            <a:off x="152400" y="6248400"/>
            <a:ext cx="392113" cy="460375"/>
          </a:xfrm>
          <a:prstGeom prst="rect">
            <a:avLst/>
          </a:prstGeom>
          <a:noFill/>
          <a:ln w="9525">
            <a:noFill/>
            <a:miter lim="800000"/>
            <a:headEnd/>
            <a:tailEnd/>
          </a:ln>
        </p:spPr>
      </p:pic>
      <p:sp>
        <p:nvSpPr>
          <p:cNvPr id="6" name="Rectangle 5"/>
          <p:cNvSpPr/>
          <p:nvPr userDrawn="1"/>
        </p:nvSpPr>
        <p:spPr>
          <a:xfrm>
            <a:off x="755576" y="6381328"/>
            <a:ext cx="7704856" cy="230832"/>
          </a:xfrm>
          <a:prstGeom prst="rect">
            <a:avLst/>
          </a:prstGeom>
        </p:spPr>
        <p:txBody>
          <a:bodyPr wrap="square">
            <a:spAutoFit/>
          </a:bodyPr>
          <a:lstStyle/>
          <a:p>
            <a:pPr fontAlgn="auto">
              <a:spcBef>
                <a:spcPts val="0"/>
              </a:spcBef>
              <a:spcAft>
                <a:spcPts val="0"/>
              </a:spcAft>
              <a:defRPr/>
            </a:pPr>
            <a:r>
              <a:rPr lang="en-US" sz="900" kern="1200" baseline="0" dirty="0" smtClean="0">
                <a:solidFill>
                  <a:schemeClr val="tx1">
                    <a:lumMod val="50000"/>
                    <a:lumOff val="50000"/>
                  </a:schemeClr>
                </a:solidFill>
                <a:latin typeface="Arial" charset="0"/>
                <a:ea typeface="+mn-ea"/>
                <a:cs typeface="Arial" charset="0"/>
              </a:rPr>
              <a:t>Joint Meeting of the Ozone Action Networks of Mexico, Central America, South America and the Caribbean | 1-4 October 2013 | Kingston, Jamaica</a:t>
            </a:r>
            <a:endParaRPr lang="en-US" sz="900" kern="1200" baseline="0" dirty="0">
              <a:solidFill>
                <a:schemeClr val="tx1">
                  <a:lumMod val="50000"/>
                  <a:lumOff val="50000"/>
                </a:schemeClr>
              </a:solidFill>
              <a:latin typeface="Arial" charset="0"/>
              <a:ea typeface="+mn-ea"/>
              <a:cs typeface="Arial" charset="0"/>
            </a:endParaRPr>
          </a:p>
        </p:txBody>
      </p:sp>
      <p:sp>
        <p:nvSpPr>
          <p:cNvPr id="2" name="Title 1"/>
          <p:cNvSpPr>
            <a:spLocks noGrp="1"/>
          </p:cNvSpPr>
          <p:nvPr>
            <p:ph type="title"/>
          </p:nvPr>
        </p:nvSpPr>
        <p:spPr>
          <a:xfrm>
            <a:off x="457200" y="152400"/>
            <a:ext cx="8229600" cy="1143000"/>
          </a:xfrm>
        </p:spPr>
        <p:txBody>
          <a:bodyPr/>
          <a:lstStyle>
            <a:lvl1pPr>
              <a:defRPr baseline="0">
                <a:solidFill>
                  <a:schemeClr val="bg1"/>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7200" y="1524000"/>
            <a:ext cx="8229600" cy="4602163"/>
          </a:xfrm>
        </p:spPr>
        <p:txBody>
          <a:bodyPr/>
          <a:lstStyle>
            <a:lvl1pPr>
              <a:defRPr baseline="0">
                <a:solidFill>
                  <a:schemeClr val="tx1">
                    <a:lumMod val="50000"/>
                    <a:lumOff val="50000"/>
                  </a:schemeClr>
                </a:solidFill>
              </a:defRPr>
            </a:lvl1pPr>
            <a:lvl2pPr>
              <a:defRPr baseline="0">
                <a:solidFill>
                  <a:schemeClr val="tx1">
                    <a:lumMod val="50000"/>
                    <a:lumOff val="50000"/>
                  </a:schemeClr>
                </a:solidFill>
              </a:defRPr>
            </a:lvl2pPr>
            <a:lvl3pPr>
              <a:defRPr baseline="0">
                <a:solidFill>
                  <a:schemeClr val="tx1">
                    <a:lumMod val="50000"/>
                    <a:lumOff val="50000"/>
                  </a:schemeClr>
                </a:solidFill>
              </a:defRPr>
            </a:lvl3pPr>
            <a:lvl4pPr>
              <a:defRPr baseline="0">
                <a:solidFill>
                  <a:schemeClr val="tx1">
                    <a:lumMod val="50000"/>
                    <a:lumOff val="50000"/>
                  </a:schemeClr>
                </a:solidFill>
              </a:defRPr>
            </a:lvl4pPr>
            <a:lvl5pPr>
              <a:defRPr baseline="0">
                <a:solidFill>
                  <a:schemeClr val="tx1">
                    <a:lumMod val="50000"/>
                    <a:lumOff val="50000"/>
                  </a:schemeClr>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77574ED3-4A5D-4497-BC8C-50C3FA919B25}" type="datetimeFigureOut">
              <a:rPr lang="en-US"/>
              <a:pPr>
                <a:defRPr/>
              </a:pPr>
              <a:t>10/10/2013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B67382-6F21-4AEC-B7F9-F09D5922F9C2}"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3"/>
          <p:cNvSpPr>
            <a:spLocks noGrp="1"/>
          </p:cNvSpPr>
          <p:nvPr>
            <p:ph type="dt" sz="half" idx="10"/>
          </p:nvPr>
        </p:nvSpPr>
        <p:spPr/>
        <p:txBody>
          <a:bodyPr/>
          <a:lstStyle>
            <a:lvl1pPr>
              <a:defRPr/>
            </a:lvl1pPr>
          </a:lstStyle>
          <a:p>
            <a:pPr>
              <a:defRPr/>
            </a:pPr>
            <a:fld id="{E892E017-2DDB-4B0E-9785-246424575D89}" type="datetimeFigureOut">
              <a:rPr lang="en-US"/>
              <a:pPr>
                <a:defRPr/>
              </a:pPr>
              <a:t>10/10/2013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48BBDD-7FDC-4303-985E-F89166E2E2A5}"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3"/>
          <p:cNvSpPr>
            <a:spLocks noGrp="1"/>
          </p:cNvSpPr>
          <p:nvPr>
            <p:ph type="dt" sz="half" idx="10"/>
          </p:nvPr>
        </p:nvSpPr>
        <p:spPr/>
        <p:txBody>
          <a:bodyPr/>
          <a:lstStyle>
            <a:lvl1pPr>
              <a:defRPr/>
            </a:lvl1pPr>
          </a:lstStyle>
          <a:p>
            <a:pPr>
              <a:defRPr/>
            </a:pPr>
            <a:fld id="{D0B99A40-C70C-4EB6-85C5-BFDFBC66F235}" type="datetimeFigureOut">
              <a:rPr lang="en-US"/>
              <a:pPr>
                <a:defRPr/>
              </a:pPr>
              <a:t>10/10/2013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27D012B-6598-4139-BF7A-2E5ECBF98B7C}"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fld id="{E04FDBBB-2AC8-4017-9B68-F58A16B71DA6}" type="datetimeFigureOut">
              <a:rPr lang="en-US"/>
              <a:pPr>
                <a:defRPr/>
              </a:pPr>
              <a:t>10/10/2013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AA2CC78-C627-4775-8613-3FE3414B1BAE}"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5E3FFD-190E-45D6-868A-647A872B9B52}" type="datetimeFigureOut">
              <a:rPr lang="en-US"/>
              <a:pPr>
                <a:defRPr/>
              </a:pPr>
              <a:t>10/10/2013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D419BD3-1DF8-4C52-A4D2-3D4E76585717}"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B7758EA8-B5E0-4CAC-9A5A-4F2DD53BA2DD}" type="datetimeFigureOut">
              <a:rPr lang="en-US"/>
              <a:pPr>
                <a:defRPr/>
              </a:pPr>
              <a:t>10/10/2013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8576A6-DD6B-4B02-B0B6-E58FDC751ED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BFB3A459-47B0-413F-AF4A-123698240775}" type="datetimeFigureOut">
              <a:rPr lang="en-US"/>
              <a:pPr>
                <a:defRPr/>
              </a:pPr>
              <a:t>10/10/2013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9E20DC-C707-40FD-9E51-0AF7526CF5F9}"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B8EE16C-CE49-44E4-A209-7F52219691AD}" type="datetimeFigureOut">
              <a:rPr lang="en-US"/>
              <a:pPr>
                <a:defRPr/>
              </a:pPr>
              <a:t>10/10/2013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425B82F-D4D8-46B7-AA7C-2A4968CB4831}"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GB" b="1" dirty="0" err="1" smtClean="0"/>
              <a:t>Subregional</a:t>
            </a:r>
            <a:r>
              <a:rPr lang="en-GB" b="1" dirty="0" smtClean="0"/>
              <a:t> Implementation</a:t>
            </a:r>
            <a:endParaRPr lang="en-US" dirty="0" smtClean="0"/>
          </a:p>
        </p:txBody>
      </p:sp>
      <p:sp>
        <p:nvSpPr>
          <p:cNvPr id="3" name="Subtitle 2"/>
          <p:cNvSpPr>
            <a:spLocks noGrp="1"/>
          </p:cNvSpPr>
          <p:nvPr>
            <p:ph type="subTitle" idx="1"/>
          </p:nvPr>
        </p:nvSpPr>
        <p:spPr>
          <a:xfrm>
            <a:off x="1115616" y="3717032"/>
            <a:ext cx="7200800" cy="2376264"/>
          </a:xfrm>
        </p:spPr>
        <p:txBody>
          <a:bodyPr rtlCol="0">
            <a:normAutofit fontScale="92500" lnSpcReduction="10000"/>
          </a:bodyPr>
          <a:lstStyle/>
          <a:p>
            <a:pPr>
              <a:defRPr/>
            </a:pPr>
            <a:r>
              <a:rPr lang="en-US" sz="3600" dirty="0" smtClean="0"/>
              <a:t>Session 6 – Caribbean </a:t>
            </a:r>
            <a:r>
              <a:rPr lang="en-US" sz="3600" dirty="0" err="1" smtClean="0"/>
              <a:t>Subregion</a:t>
            </a:r>
            <a:endParaRPr lang="en-US" sz="3600" dirty="0" smtClean="0"/>
          </a:p>
          <a:p>
            <a:pPr>
              <a:defRPr/>
            </a:pPr>
            <a:endParaRPr lang="en-US" dirty="0" smtClean="0"/>
          </a:p>
          <a:p>
            <a:pPr>
              <a:defRPr/>
            </a:pPr>
            <a:endParaRPr lang="en-US" dirty="0" smtClean="0"/>
          </a:p>
          <a:p>
            <a:pPr>
              <a:defRPr/>
            </a:pPr>
            <a:endParaRPr lang="en-US" dirty="0" smtClean="0"/>
          </a:p>
          <a:p>
            <a:pPr>
              <a:defRPr/>
            </a:pPr>
            <a:r>
              <a:rPr lang="en-US" dirty="0" smtClean="0"/>
              <a:t>Kingston, Jamaica|1-4 October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smtClean="0"/>
              <a:t>Review</a:t>
            </a:r>
            <a:r>
              <a:rPr lang="es-PA" dirty="0" smtClean="0"/>
              <a:t> of </a:t>
            </a:r>
            <a:r>
              <a:rPr lang="es-PA" dirty="0" err="1" smtClean="0"/>
              <a:t>recommendations</a:t>
            </a:r>
            <a:r>
              <a:rPr lang="es-PA" dirty="0" smtClean="0"/>
              <a:t> (3/3 )</a:t>
            </a:r>
            <a:endParaRPr lang="es-PA" dirty="0"/>
          </a:p>
        </p:txBody>
      </p:sp>
      <p:sp>
        <p:nvSpPr>
          <p:cNvPr id="3" name="2 Marcador de contenido"/>
          <p:cNvSpPr>
            <a:spLocks noGrp="1"/>
          </p:cNvSpPr>
          <p:nvPr>
            <p:ph idx="1"/>
          </p:nvPr>
        </p:nvSpPr>
        <p:spPr>
          <a:xfrm>
            <a:off x="467544" y="1412776"/>
            <a:ext cx="8229600" cy="4824536"/>
          </a:xfrm>
        </p:spPr>
        <p:txBody>
          <a:bodyPr/>
          <a:lstStyle/>
          <a:p>
            <a:pPr algn="just" eaLnBrk="0" hangingPunct="0">
              <a:buFontTx/>
              <a:buChar char="•"/>
              <a:tabLst>
                <a:tab pos="285750" algn="l"/>
              </a:tabLst>
              <a:defRPr/>
            </a:pPr>
            <a:r>
              <a:rPr lang="en-US" sz="2200" dirty="0" smtClean="0">
                <a:cs typeface="Arial" pitchFamily="34" charset="0"/>
              </a:rPr>
              <a:t>NOUs were encouraged to actively participate and provide substantive inputs into the preparation of the agenda of meetings.  This way, UNEP is able to allocate sufficient time to accommodate discussions. </a:t>
            </a:r>
            <a:endParaRPr lang="es-PA" sz="2200" dirty="0" smtClean="0"/>
          </a:p>
          <a:p>
            <a:pPr algn="just" eaLnBrk="0" hangingPunct="0">
              <a:buFontTx/>
              <a:buChar char="•"/>
              <a:tabLst>
                <a:tab pos="285750" algn="l"/>
              </a:tabLst>
              <a:defRPr/>
            </a:pPr>
            <a:r>
              <a:rPr lang="en-US" sz="2200" dirty="0" smtClean="0">
                <a:cs typeface="Arial" pitchFamily="34" charset="0"/>
              </a:rPr>
              <a:t> Countries were encouraged to submit their annual QPS Consumption.  </a:t>
            </a:r>
            <a:endParaRPr lang="es-PA" sz="2200" dirty="0" smtClean="0"/>
          </a:p>
          <a:p>
            <a:pPr algn="just" eaLnBrk="0" hangingPunct="0">
              <a:buFontTx/>
              <a:buChar char="•"/>
              <a:tabLst>
                <a:tab pos="285750" algn="l"/>
              </a:tabLst>
              <a:defRPr/>
            </a:pPr>
            <a:r>
              <a:rPr lang="en-US" sz="2200" dirty="0" smtClean="0">
                <a:cs typeface="Arial" pitchFamily="34" charset="0"/>
              </a:rPr>
              <a:t> Countries were encouraged to complete all cells in the Article 7 data reporting forms.  In cases where there has been no consumption, a “zero” must be entered.</a:t>
            </a:r>
            <a:endParaRPr lang="es-PA" sz="2200" dirty="0" smtClean="0"/>
          </a:p>
          <a:p>
            <a:pPr algn="just" eaLnBrk="0" hangingPunct="0">
              <a:buFontTx/>
              <a:buChar char="•"/>
              <a:tabLst>
                <a:tab pos="285750" algn="l"/>
              </a:tabLst>
              <a:defRPr/>
            </a:pPr>
            <a:r>
              <a:rPr lang="en-US" sz="2200" dirty="0" smtClean="0">
                <a:cs typeface="Arial" pitchFamily="34" charset="0"/>
              </a:rPr>
              <a:t> Countries were encouraged to request access to the EU’s Electronic Licensing System.  To do so, an email requesting access should be sent to the EU Transport and Ozone Unit, to initiate the process.</a:t>
            </a:r>
            <a:endParaRPr lang="es-PA" sz="2200" dirty="0" smtClean="0"/>
          </a:p>
          <a:p>
            <a:pPr algn="just" eaLnBrk="0" hangingPunct="0">
              <a:buFontTx/>
              <a:buChar char="•"/>
              <a:tabLst>
                <a:tab pos="285750" algn="l"/>
              </a:tabLst>
              <a:defRPr/>
            </a:pPr>
            <a:r>
              <a:rPr lang="en-US" sz="2200" dirty="0" smtClean="0">
                <a:cs typeface="Arial" pitchFamily="34" charset="0"/>
              </a:rPr>
              <a:t> Countries were encouraged to register and use the </a:t>
            </a:r>
            <a:r>
              <a:rPr lang="en-US" sz="2200" dirty="0" err="1" smtClean="0">
                <a:cs typeface="Arial" pitchFamily="34" charset="0"/>
              </a:rPr>
              <a:t>iPIC</a:t>
            </a:r>
            <a:r>
              <a:rPr lang="en-US" sz="2200" dirty="0" smtClean="0">
                <a:cs typeface="Arial" pitchFamily="34" charset="0"/>
              </a:rPr>
              <a:t> syst</a:t>
            </a:r>
            <a:r>
              <a:rPr lang="en-US" sz="2200" dirty="0" smtClean="0">
                <a:latin typeface="Calibri" pitchFamily="34" charset="0"/>
                <a:cs typeface="Arial" pitchFamily="34" charset="0"/>
              </a:rPr>
              <a:t>em.</a:t>
            </a:r>
            <a:endParaRPr lang="en-US" sz="2200" dirty="0" smtClean="0">
              <a:latin typeface="Arial" pitchFamily="34" charset="0"/>
            </a:endParaRPr>
          </a:p>
          <a:p>
            <a:pPr algn="just" eaLnBrk="0" hangingPunct="0">
              <a:buFontTx/>
              <a:buChar char="•"/>
              <a:tabLst>
                <a:tab pos="285750" algn="l"/>
              </a:tabLst>
              <a:defRPr/>
            </a:pPr>
            <a:endParaRPr lang="es-PA" sz="1800" dirty="0" smtClean="0"/>
          </a:p>
          <a:p>
            <a:endParaRPr lang="es-PA"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smtClean="0"/>
              <a:t>Suggested</a:t>
            </a:r>
            <a:r>
              <a:rPr lang="es-PA" dirty="0" smtClean="0"/>
              <a:t> </a:t>
            </a:r>
            <a:r>
              <a:rPr lang="es-PA" dirty="0" err="1" smtClean="0"/>
              <a:t>Topics</a:t>
            </a:r>
            <a:endParaRPr lang="es-PA" dirty="0"/>
          </a:p>
        </p:txBody>
      </p:sp>
      <p:graphicFrame>
        <p:nvGraphicFramePr>
          <p:cNvPr id="4" name="3 Marcador de contenido"/>
          <p:cNvGraphicFramePr>
            <a:graphicFrameLocks noGrp="1"/>
          </p:cNvGraphicFramePr>
          <p:nvPr>
            <p:ph idx="1"/>
          </p:nvPr>
        </p:nvGraphicFramePr>
        <p:xfrm>
          <a:off x="457200" y="1524001"/>
          <a:ext cx="8229600" cy="4569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43408"/>
            <a:ext cx="9144000" cy="1052736"/>
          </a:xfrm>
          <a:solidFill>
            <a:srgbClr val="33CCFF"/>
          </a:solidFill>
        </p:spPr>
        <p:txBody>
          <a:bodyPr/>
          <a:lstStyle/>
          <a:p>
            <a:r>
              <a:rPr lang="es-PA" b="1" dirty="0" smtClean="0">
                <a:effectLst>
                  <a:outerShdw blurRad="38100" dist="38100" dir="2700000" algn="tl">
                    <a:srgbClr val="000000">
                      <a:alpha val="43137"/>
                    </a:srgbClr>
                  </a:outerShdw>
                </a:effectLst>
              </a:rPr>
              <a:t>ISP (1/2)</a:t>
            </a:r>
            <a:endParaRPr lang="es-PA" b="1"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nvPr>
        </p:nvGraphicFramePr>
        <p:xfrm>
          <a:off x="457200" y="1268768"/>
          <a:ext cx="8229600" cy="4328160"/>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390336">
                <a:tc gridSpan="5">
                  <a:txBody>
                    <a:bodyPr/>
                    <a:lstStyle/>
                    <a:p>
                      <a:pPr algn="ctr"/>
                      <a:r>
                        <a:rPr lang="es-PA" sz="2400" dirty="0" smtClean="0"/>
                        <a:t>Institutional</a:t>
                      </a:r>
                      <a:r>
                        <a:rPr lang="es-PA" sz="2400" baseline="0" dirty="0" smtClean="0"/>
                        <a:t> Strengthening/ </a:t>
                      </a:r>
                      <a:r>
                        <a:rPr lang="es-PA" sz="2400" dirty="0" smtClean="0"/>
                        <a:t>Fortalecimiento Institucional</a:t>
                      </a:r>
                      <a:endParaRPr lang="es-PA" sz="2400" dirty="0"/>
                    </a:p>
                  </a:txBody>
                  <a:tcPr>
                    <a:cell3D prstMaterial="dkEdge">
                      <a:bevel w="25400" h="25400" prst="angle"/>
                      <a:lightRig rig="flood" dir="t"/>
                    </a:cell3D>
                  </a:tcPr>
                </a:tc>
                <a:tc hMerge="1">
                  <a:txBody>
                    <a:bodyPr/>
                    <a:lstStyle/>
                    <a:p>
                      <a:pPr algn="ctr"/>
                      <a:endParaRPr lang="es-PA" sz="2400" dirty="0"/>
                    </a:p>
                  </a:txBody>
                  <a:tcPr>
                    <a:solidFill>
                      <a:schemeClr val="tx1"/>
                    </a:solidFill>
                  </a:tcPr>
                </a:tc>
                <a:tc hMerge="1">
                  <a:txBody>
                    <a:bodyPr/>
                    <a:lstStyle/>
                    <a:p>
                      <a:pPr algn="ctr"/>
                      <a:endParaRPr lang="es-PA" sz="2400" dirty="0"/>
                    </a:p>
                  </a:txBody>
                  <a:tcPr>
                    <a:solidFill>
                      <a:schemeClr val="tx1"/>
                    </a:solidFill>
                  </a:tcPr>
                </a:tc>
                <a:tc hMerge="1">
                  <a:txBody>
                    <a:bodyPr/>
                    <a:lstStyle/>
                    <a:p>
                      <a:pPr algn="ctr"/>
                      <a:endParaRPr lang="es-PA" sz="2400" dirty="0"/>
                    </a:p>
                  </a:txBody>
                  <a:tcPr>
                    <a:solidFill>
                      <a:schemeClr val="tx1"/>
                    </a:solidFill>
                  </a:tcPr>
                </a:tc>
                <a:tc hMerge="1">
                  <a:txBody>
                    <a:bodyPr/>
                    <a:lstStyle/>
                    <a:p>
                      <a:pPr algn="ctr"/>
                      <a:endParaRPr lang="es-PA" sz="2400" dirty="0"/>
                    </a:p>
                  </a:txBody>
                  <a:tcPr>
                    <a:solidFill>
                      <a:schemeClr val="tx1"/>
                    </a:solidFill>
                  </a:tcPr>
                </a:tc>
              </a:tr>
              <a:tr h="390336">
                <a:tc>
                  <a:txBody>
                    <a:bodyPr/>
                    <a:lstStyle/>
                    <a:p>
                      <a:pPr algn="ctr"/>
                      <a:endParaRPr lang="es-PA" sz="20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000" b="1" dirty="0" smtClean="0">
                          <a:effectLst>
                            <a:outerShdw blurRad="38100" dist="38100" dir="2700000" algn="tl">
                              <a:srgbClr val="000000">
                                <a:alpha val="43137"/>
                              </a:srgbClr>
                            </a:outerShdw>
                          </a:effectLst>
                        </a:rPr>
                        <a:t>2010</a:t>
                      </a:r>
                      <a:endParaRPr lang="es-PA" sz="20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000" b="1" dirty="0" smtClean="0">
                          <a:effectLst>
                            <a:outerShdw blurRad="38100" dist="38100" dir="2700000" algn="tl">
                              <a:srgbClr val="000000">
                                <a:alpha val="43137"/>
                              </a:srgbClr>
                            </a:outerShdw>
                          </a:effectLst>
                        </a:rPr>
                        <a:t>2011</a:t>
                      </a:r>
                      <a:endParaRPr lang="es-PA" sz="20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000" b="1" dirty="0" smtClean="0">
                          <a:effectLst>
                            <a:outerShdw blurRad="38100" dist="38100" dir="2700000" algn="tl">
                              <a:srgbClr val="000000">
                                <a:alpha val="43137"/>
                              </a:srgbClr>
                            </a:outerShdw>
                          </a:effectLst>
                        </a:rPr>
                        <a:t>2012</a:t>
                      </a:r>
                      <a:endParaRPr lang="es-PA" sz="20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000" b="1" dirty="0" smtClean="0">
                          <a:effectLst>
                            <a:outerShdw blurRad="38100" dist="38100" dir="2700000" algn="tl">
                              <a:srgbClr val="000000">
                                <a:alpha val="43137"/>
                              </a:srgbClr>
                            </a:outerShdw>
                          </a:effectLst>
                        </a:rPr>
                        <a:t>2013</a:t>
                      </a:r>
                      <a:endParaRPr lang="es-PA" sz="20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r>
              <a:tr h="390336">
                <a:tc>
                  <a:txBody>
                    <a:bodyPr/>
                    <a:lstStyle/>
                    <a:p>
                      <a:pPr algn="l"/>
                      <a:r>
                        <a:rPr lang="es-PA" sz="2000" b="1" dirty="0" smtClean="0">
                          <a:solidFill>
                            <a:schemeClr val="accent6">
                              <a:lumMod val="75000"/>
                            </a:schemeClr>
                          </a:solidFill>
                          <a:effectLst>
                            <a:outerShdw blurRad="38100" dist="38100" dir="2700000" algn="tl">
                              <a:srgbClr val="000000">
                                <a:alpha val="43137"/>
                              </a:srgbClr>
                            </a:outerShdw>
                          </a:effectLst>
                        </a:rPr>
                        <a:t>Antigua &amp; Barbuda</a:t>
                      </a:r>
                      <a:endParaRPr lang="es-PA" sz="2000" b="1"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solidFill>
                            <a:schemeClr val="accent6">
                              <a:lumMod val="75000"/>
                            </a:schemeClr>
                          </a:solidFill>
                          <a:effectLst>
                            <a:outerShdw blurRad="38100" dist="38100" dir="2700000" algn="tl">
                              <a:srgbClr val="000000">
                                <a:alpha val="43137"/>
                              </a:srgbClr>
                            </a:outerShdw>
                          </a:effectLst>
                        </a:rPr>
                        <a:t>ISP (IV)</a:t>
                      </a: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solidFill>
                            <a:schemeClr val="accent6">
                              <a:lumMod val="75000"/>
                            </a:schemeClr>
                          </a:solidFill>
                          <a:effectLst>
                            <a:outerShdw blurRad="38100" dist="38100" dir="2700000" algn="tl">
                              <a:srgbClr val="000000">
                                <a:alpha val="43137"/>
                              </a:srgbClr>
                            </a:outerShdw>
                          </a:effectLst>
                        </a:rPr>
                        <a:t>---</a:t>
                      </a:r>
                    </a:p>
                    <a:p>
                      <a:pPr algn="ct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algn="l"/>
                      <a:r>
                        <a:rPr lang="es-PA" sz="2000" b="1" dirty="0" smtClean="0">
                          <a:solidFill>
                            <a:schemeClr val="accent6">
                              <a:lumMod val="75000"/>
                            </a:schemeClr>
                          </a:solidFill>
                          <a:effectLst>
                            <a:outerShdw blurRad="38100" dist="38100" dir="2700000" algn="tl">
                              <a:srgbClr val="000000">
                                <a:alpha val="43137"/>
                              </a:srgbClr>
                            </a:outerShdw>
                          </a:effectLst>
                        </a:rPr>
                        <a:t>Bahamas</a:t>
                      </a:r>
                      <a:endParaRPr lang="es-PA" sz="2000" b="1"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ISP (IV)</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solidFill>
                            <a:schemeClr val="accent6">
                              <a:lumMod val="75000"/>
                            </a:schemeClr>
                          </a:solidFill>
                          <a:effectLst>
                            <a:outerShdw blurRad="38100" dist="38100" dir="2700000" algn="tl">
                              <a:srgbClr val="000000">
                                <a:alpha val="43137"/>
                              </a:srgbClr>
                            </a:outerShdw>
                          </a:effectLst>
                        </a:rPr>
                        <a:t>---</a:t>
                      </a: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algn="l"/>
                      <a:r>
                        <a:rPr lang="es-PA" sz="2000" b="1" dirty="0" smtClean="0">
                          <a:effectLst>
                            <a:outerShdw blurRad="38100" dist="38100" dir="2700000" algn="tl">
                              <a:srgbClr val="000000">
                                <a:alpha val="43137"/>
                              </a:srgbClr>
                            </a:outerShdw>
                          </a:effectLst>
                        </a:rPr>
                        <a:t>Barbados</a:t>
                      </a:r>
                      <a:endParaRPr lang="es-PA" sz="20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(IV)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2000" b="1" dirty="0" smtClean="0">
                          <a:effectLst>
                            <a:outerShdw blurRad="38100" dist="38100" dir="2700000" algn="tl">
                              <a:srgbClr val="000000">
                                <a:alpha val="43137"/>
                              </a:srgbClr>
                            </a:outerShdw>
                          </a:effectLst>
                        </a:rPr>
                        <a:t>Belize</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effectLst>
                            <a:outerShdw blurRad="38100" dist="38100" dir="2700000" algn="tl">
                              <a:srgbClr val="000000">
                                <a:alpha val="43137"/>
                              </a:srgbClr>
                            </a:outerShdw>
                          </a:effectLst>
                        </a:rPr>
                        <a:t>ISP (VI)</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2000" b="1" dirty="0" smtClean="0">
                          <a:solidFill>
                            <a:schemeClr val="accent6">
                              <a:lumMod val="75000"/>
                            </a:schemeClr>
                          </a:solidFill>
                          <a:effectLst>
                            <a:outerShdw blurRad="38100" dist="38100" dir="2700000" algn="tl">
                              <a:srgbClr val="000000">
                                <a:alpha val="43137"/>
                              </a:srgbClr>
                            </a:outerShdw>
                          </a:effectLst>
                        </a:rPr>
                        <a:t>Dominica</a:t>
                      </a: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ISP (V)</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solidFill>
                            <a:schemeClr val="accent6">
                              <a:lumMod val="75000"/>
                            </a:schemeClr>
                          </a:solidFill>
                          <a:effectLst>
                            <a:outerShdw blurRad="38100" dist="38100" dir="2700000" algn="tl">
                              <a:srgbClr val="000000">
                                <a:alpha val="43137"/>
                              </a:srgbClr>
                            </a:outerShdw>
                          </a:effectLst>
                        </a:rPr>
                        <a:t>---</a:t>
                      </a: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2000" b="1" dirty="0" smtClean="0">
                          <a:effectLst>
                            <a:outerShdw blurRad="38100" dist="38100" dir="2700000" algn="tl">
                              <a:srgbClr val="000000">
                                <a:alpha val="43137"/>
                              </a:srgbClr>
                            </a:outerShdw>
                          </a:effectLst>
                        </a:rPr>
                        <a:t>Grenada</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(III)</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effectLst>
                            <a:outerShdw blurRad="38100" dist="38100" dir="2700000" algn="tl">
                              <a:srgbClr val="000000">
                                <a:alpha val="43137"/>
                              </a:srgbClr>
                            </a:outerShdw>
                          </a:effectLst>
                        </a:rPr>
                        <a:t>ISP (IV)</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2000" b="1" dirty="0" smtClean="0">
                          <a:effectLst>
                            <a:outerShdw blurRad="38100" dist="38100" dir="2700000" algn="tl">
                              <a:srgbClr val="000000">
                                <a:alpha val="43137"/>
                              </a:srgbClr>
                            </a:outerShdw>
                          </a:effectLst>
                        </a:rPr>
                        <a:t>Guyana</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(IV)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2000" b="1" dirty="0" smtClean="0">
                          <a:solidFill>
                            <a:schemeClr val="accent6">
                              <a:lumMod val="75000"/>
                            </a:schemeClr>
                          </a:solidFill>
                          <a:effectLst>
                            <a:outerShdw blurRad="38100" dist="38100" dir="2700000" algn="tl">
                              <a:srgbClr val="000000">
                                <a:alpha val="43137"/>
                              </a:srgbClr>
                            </a:outerShdw>
                          </a:effectLst>
                        </a:rPr>
                        <a:t>Haití</a:t>
                      </a: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ISP (III)</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solidFill>
                            <a:schemeClr val="accent6">
                              <a:lumMod val="75000"/>
                            </a:schemeClr>
                          </a:solidFill>
                          <a:effectLst>
                            <a:outerShdw blurRad="38100" dist="38100" dir="2700000" algn="tl">
                              <a:srgbClr val="000000">
                                <a:alpha val="43137"/>
                              </a:srgbClr>
                            </a:outerShdw>
                          </a:effectLst>
                        </a:rPr>
                        <a:t>---</a:t>
                      </a:r>
                    </a:p>
                  </a:txBody>
                  <a:tcPr>
                    <a:cell3D prstMaterial="dkEdge">
                      <a:bevel w="25400" h="25400" prst="angle"/>
                      <a:lightRig rig="flood" dir="t"/>
                    </a:cell3D>
                  </a:tcPr>
                </a:tc>
                <a:tc>
                  <a:txBody>
                    <a:bodyPr/>
                    <a:lstStyle/>
                    <a:p>
                      <a:pPr algn="ctr"/>
                      <a:r>
                        <a:rPr lang="es-PA" sz="2000" dirty="0" smtClean="0">
                          <a:solidFill>
                            <a:schemeClr val="accent6">
                              <a:lumMod val="75000"/>
                            </a:schemeClr>
                          </a:solidFill>
                          <a:effectLst>
                            <a:outerShdw blurRad="38100" dist="38100" dir="2700000" algn="tl">
                              <a:srgbClr val="000000">
                                <a:alpha val="43137"/>
                              </a:srgbClr>
                            </a:outerShdw>
                          </a:effectLst>
                        </a:rPr>
                        <a:t>---</a:t>
                      </a:r>
                      <a:endParaRPr lang="es-PA" sz="2000" dirty="0">
                        <a:solidFill>
                          <a:schemeClr val="accent6">
                            <a:lumMod val="75000"/>
                          </a:schemeClr>
                        </a:solidFill>
                        <a:effectLst>
                          <a:outerShdw blurRad="38100" dist="38100" dir="2700000" algn="tl">
                            <a:srgbClr val="000000">
                              <a:alpha val="43137"/>
                            </a:srgbClr>
                          </a:outerShdw>
                        </a:effectLst>
                      </a:endParaRPr>
                    </a:p>
                  </a:txBody>
                  <a:tcPr>
                    <a:cell3D prstMaterial="dkEdge">
                      <a:bevel w="25400" h="25400" prst="angle"/>
                      <a:lightRig rig="flood" dir="t"/>
                    </a:cell3D>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80728"/>
          </a:xfrm>
          <a:solidFill>
            <a:srgbClr val="33CCFF"/>
          </a:solidFill>
        </p:spPr>
        <p:txBody>
          <a:bodyPr/>
          <a:lstStyle/>
          <a:p>
            <a:r>
              <a:rPr lang="es-PA" b="1" dirty="0" smtClean="0">
                <a:effectLst>
                  <a:outerShdw blurRad="38100" dist="38100" dir="2700000" algn="tl">
                    <a:srgbClr val="000000">
                      <a:alpha val="43137"/>
                    </a:srgbClr>
                  </a:outerShdw>
                </a:effectLst>
              </a:rPr>
              <a:t>ISP (2/2)</a:t>
            </a:r>
            <a:endParaRPr lang="es-PA" b="1"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nvPr>
        </p:nvGraphicFramePr>
        <p:xfrm>
          <a:off x="251520" y="1268768"/>
          <a:ext cx="8136904" cy="3596640"/>
        </p:xfrm>
        <a:graphic>
          <a:graphicData uri="http://schemas.openxmlformats.org/drawingml/2006/table">
            <a:tbl>
              <a:tblPr firstRow="1" bandRow="1">
                <a:tableStyleId>{073A0DAA-6AF3-43AB-8588-CEC1D06C72B9}</a:tableStyleId>
              </a:tblPr>
              <a:tblGrid>
                <a:gridCol w="2304256"/>
                <a:gridCol w="1440160"/>
                <a:gridCol w="1440160"/>
                <a:gridCol w="1512168"/>
                <a:gridCol w="1440160"/>
              </a:tblGrid>
              <a:tr h="390336">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400" dirty="0" smtClean="0"/>
                        <a:t>Institutional</a:t>
                      </a:r>
                      <a:r>
                        <a:rPr lang="es-PA" sz="2400" baseline="0" dirty="0" smtClean="0"/>
                        <a:t> Strengthening/ </a:t>
                      </a:r>
                      <a:r>
                        <a:rPr lang="es-PA" sz="2400" dirty="0" smtClean="0"/>
                        <a:t>Fortalecimiento Institucional</a:t>
                      </a:r>
                    </a:p>
                  </a:txBody>
                  <a:tcPr>
                    <a:cell3D prstMaterial="dkEdge">
                      <a:bevel w="25400" h="25400" prst="angle"/>
                      <a:lightRig rig="flood" dir="t"/>
                    </a:cell3D>
                  </a:tcPr>
                </a:tc>
                <a:tc hMerge="1">
                  <a:txBody>
                    <a:bodyPr/>
                    <a:lstStyle/>
                    <a:p>
                      <a:pPr algn="ctr"/>
                      <a:endParaRPr lang="es-PA" sz="2400" dirty="0"/>
                    </a:p>
                  </a:txBody>
                  <a:tcPr>
                    <a:solidFill>
                      <a:schemeClr val="tx1"/>
                    </a:solidFill>
                  </a:tcPr>
                </a:tc>
                <a:tc hMerge="1">
                  <a:txBody>
                    <a:bodyPr/>
                    <a:lstStyle/>
                    <a:p>
                      <a:pPr algn="ctr"/>
                      <a:endParaRPr lang="es-PA" sz="2400" dirty="0"/>
                    </a:p>
                  </a:txBody>
                  <a:tcPr>
                    <a:solidFill>
                      <a:schemeClr val="tx1"/>
                    </a:solidFill>
                  </a:tcPr>
                </a:tc>
                <a:tc hMerge="1">
                  <a:txBody>
                    <a:bodyPr/>
                    <a:lstStyle/>
                    <a:p>
                      <a:pPr algn="ctr"/>
                      <a:endParaRPr lang="es-PA" sz="2400" dirty="0"/>
                    </a:p>
                  </a:txBody>
                  <a:tcPr>
                    <a:solidFill>
                      <a:schemeClr val="tx1"/>
                    </a:solidFill>
                  </a:tcPr>
                </a:tc>
                <a:tc hMerge="1">
                  <a:txBody>
                    <a:bodyPr/>
                    <a:lstStyle/>
                    <a:p>
                      <a:pPr algn="ctr"/>
                      <a:endParaRPr lang="es-PA" sz="2400" dirty="0"/>
                    </a:p>
                  </a:txBody>
                  <a:tcPr>
                    <a:solidFill>
                      <a:schemeClr val="tx1"/>
                    </a:solidFill>
                  </a:tcPr>
                </a:tc>
              </a:tr>
              <a:tr h="390336">
                <a:tc>
                  <a:txBody>
                    <a:bodyPr/>
                    <a:lstStyle/>
                    <a:p>
                      <a:pPr algn="ctr"/>
                      <a:endParaRPr lang="en-US" sz="2400" b="1" noProof="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400" b="1" dirty="0" smtClean="0">
                          <a:effectLst>
                            <a:outerShdw blurRad="38100" dist="38100" dir="2700000" algn="tl">
                              <a:srgbClr val="000000">
                                <a:alpha val="43137"/>
                              </a:srgbClr>
                            </a:outerShdw>
                          </a:effectLst>
                        </a:rPr>
                        <a:t>2010</a:t>
                      </a:r>
                      <a:endParaRPr lang="es-PA" sz="24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400" b="1" dirty="0" smtClean="0">
                          <a:effectLst>
                            <a:outerShdw blurRad="38100" dist="38100" dir="2700000" algn="tl">
                              <a:srgbClr val="000000">
                                <a:alpha val="43137"/>
                              </a:srgbClr>
                            </a:outerShdw>
                          </a:effectLst>
                        </a:rPr>
                        <a:t>2011</a:t>
                      </a:r>
                      <a:endParaRPr lang="es-PA" sz="24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400" b="1" dirty="0" smtClean="0">
                          <a:effectLst>
                            <a:outerShdw blurRad="38100" dist="38100" dir="2700000" algn="tl">
                              <a:srgbClr val="000000">
                                <a:alpha val="43137"/>
                              </a:srgbClr>
                            </a:outerShdw>
                          </a:effectLst>
                        </a:rPr>
                        <a:t>2012</a:t>
                      </a:r>
                      <a:endParaRPr lang="es-PA" sz="24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2400" b="1" dirty="0" smtClean="0">
                          <a:effectLst>
                            <a:outerShdw blurRad="38100" dist="38100" dir="2700000" algn="tl">
                              <a:srgbClr val="000000">
                                <a:alpha val="43137"/>
                              </a:srgbClr>
                            </a:outerShdw>
                          </a:effectLst>
                        </a:rPr>
                        <a:t>2013</a:t>
                      </a:r>
                      <a:endParaRPr lang="es-PA" sz="2400" b="1" dirty="0">
                        <a:solidFill>
                          <a:schemeClr val="bg1"/>
                        </a:solidFill>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r>
              <a:tr h="390336">
                <a:tc>
                  <a:txBody>
                    <a:bodyPr/>
                    <a:lstStyle/>
                    <a:p>
                      <a:pPr algn="l"/>
                      <a:r>
                        <a:rPr lang="en-US" sz="2000" b="1" noProof="0" smtClean="0">
                          <a:effectLst>
                            <a:outerShdw blurRad="38100" dist="38100" dir="2700000" algn="tl">
                              <a:srgbClr val="000000">
                                <a:alpha val="43137"/>
                              </a:srgbClr>
                            </a:outerShdw>
                          </a:effectLst>
                        </a:rPr>
                        <a:t>Jamaica</a:t>
                      </a:r>
                      <a:endParaRPr lang="en-US" sz="2000" b="1"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(VII)</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effectLst>
                            <a:outerShdw blurRad="38100" dist="38100" dir="2700000" algn="tl">
                              <a:srgbClr val="000000">
                                <a:alpha val="43137"/>
                              </a:srgbClr>
                            </a:outerShdw>
                          </a:effectLst>
                        </a:rPr>
                        <a:t>ISP (VIII)</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algn="l"/>
                      <a:r>
                        <a:rPr lang="en-US" sz="2000" b="1" noProof="0" smtClean="0">
                          <a:effectLst>
                            <a:outerShdw blurRad="38100" dist="38100" dir="2700000" algn="tl">
                              <a:srgbClr val="000000">
                                <a:alpha val="43137"/>
                              </a:srgbClr>
                            </a:outerShdw>
                          </a:effectLst>
                        </a:rPr>
                        <a:t>Saint Lucia</a:t>
                      </a:r>
                      <a:endParaRPr lang="en-US" sz="2000" b="1"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(VII)</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effectLst>
                            <a:outerShdw blurRad="38100" dist="38100" dir="2700000" algn="tl">
                              <a:srgbClr val="000000">
                                <a:alpha val="43137"/>
                              </a:srgbClr>
                            </a:outerShdw>
                          </a:effectLst>
                        </a:rPr>
                        <a:t>ISP (VIII)</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algn="l"/>
                      <a:r>
                        <a:rPr lang="en-US" sz="2000" b="1" noProof="0" smtClean="0">
                          <a:effectLst>
                            <a:outerShdw blurRad="38100" dist="38100" dir="2700000" algn="tl">
                              <a:srgbClr val="000000">
                                <a:alpha val="43137"/>
                              </a:srgbClr>
                            </a:outerShdw>
                          </a:effectLst>
                        </a:rPr>
                        <a:t>Saint Kitts</a:t>
                      </a:r>
                      <a:r>
                        <a:rPr lang="en-US" sz="2000" b="1" baseline="0" noProof="0" smtClean="0">
                          <a:effectLst>
                            <a:outerShdw blurRad="38100" dist="38100" dir="2700000" algn="tl">
                              <a:srgbClr val="000000">
                                <a:alpha val="43137"/>
                              </a:srgbClr>
                            </a:outerShdw>
                          </a:effectLst>
                        </a:rPr>
                        <a:t> &amp; Nevis</a:t>
                      </a:r>
                      <a:endParaRPr lang="en-US" sz="2000" b="1"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(IV)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algn="l"/>
                      <a:r>
                        <a:rPr lang="en-US" sz="2000" b="1" noProof="0" smtClean="0">
                          <a:effectLst>
                            <a:outerShdw blurRad="38100" dist="38100" dir="2700000" algn="tl">
                              <a:srgbClr val="000000">
                                <a:alpha val="43137"/>
                              </a:srgbClr>
                            </a:outerShdw>
                          </a:effectLst>
                        </a:rPr>
                        <a:t>Saint Vincent</a:t>
                      </a:r>
                      <a:r>
                        <a:rPr lang="en-US" sz="2000" b="1" baseline="0" noProof="0" smtClean="0">
                          <a:effectLst>
                            <a:outerShdw blurRad="38100" dist="38100" dir="2700000" algn="tl">
                              <a:srgbClr val="000000">
                                <a:alpha val="43137"/>
                              </a:srgbClr>
                            </a:outerShdw>
                          </a:effectLst>
                        </a:rPr>
                        <a:t> &amp; </a:t>
                      </a:r>
                      <a:br>
                        <a:rPr lang="en-US" sz="2000" b="1" baseline="0" noProof="0" smtClean="0">
                          <a:effectLst>
                            <a:outerShdw blurRad="38100" dist="38100" dir="2700000" algn="tl">
                              <a:srgbClr val="000000">
                                <a:alpha val="43137"/>
                              </a:srgbClr>
                            </a:outerShdw>
                          </a:effectLst>
                        </a:rPr>
                      </a:br>
                      <a:r>
                        <a:rPr lang="en-US" sz="2000" b="1" baseline="0" noProof="0" smtClean="0">
                          <a:effectLst>
                            <a:outerShdw blurRad="38100" dist="38100" dir="2700000" algn="tl">
                              <a:srgbClr val="000000">
                                <a:alpha val="43137"/>
                              </a:srgbClr>
                            </a:outerShdw>
                          </a:effectLst>
                        </a:rPr>
                        <a:t>The Grenadines</a:t>
                      </a:r>
                      <a:endParaRPr lang="en-US" sz="2000" b="1"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(IV)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noProof="0" smtClean="0">
                          <a:effectLst>
                            <a:outerShdw blurRad="38100" dist="38100" dir="2700000" algn="tl">
                              <a:srgbClr val="000000">
                                <a:alpha val="43137"/>
                              </a:srgbClr>
                            </a:outerShdw>
                          </a:effectLst>
                        </a:rPr>
                        <a:t>Suriname</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(III)</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PA" sz="2000" dirty="0" smtClean="0">
                          <a:effectLst>
                            <a:outerShdw blurRad="38100" dist="38100" dir="2700000" algn="tl">
                              <a:srgbClr val="000000">
                                <a:alpha val="43137"/>
                              </a:srgbClr>
                            </a:outerShdw>
                          </a:effectLst>
                        </a:rPr>
                        <a:t>ISP (IV)</a:t>
                      </a: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r h="3903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noProof="0" dirty="0" smtClean="0">
                          <a:effectLst>
                            <a:outerShdw blurRad="38100" dist="38100" dir="2700000" algn="tl">
                              <a:srgbClr val="000000">
                                <a:alpha val="43137"/>
                              </a:srgbClr>
                            </a:outerShdw>
                          </a:effectLst>
                        </a:rPr>
                        <a:t>Trinidad</a:t>
                      </a:r>
                      <a:r>
                        <a:rPr lang="en-US" sz="2000" b="1" baseline="0" noProof="0" dirty="0" smtClean="0">
                          <a:effectLst>
                            <a:outerShdw blurRad="38100" dist="38100" dir="2700000" algn="tl">
                              <a:srgbClr val="000000">
                                <a:alpha val="43137"/>
                              </a:srgbClr>
                            </a:outerShdw>
                          </a:effectLst>
                        </a:rPr>
                        <a:t> &amp; Tobago</a:t>
                      </a:r>
                      <a:endParaRPr lang="en-US" sz="2000" b="1" noProof="0" dirty="0" smtClean="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(VI)</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ISP (VII)</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s-PA" sz="2000" dirty="0" smtClean="0">
                          <a:effectLst>
                            <a:outerShdw blurRad="38100" dist="38100" dir="2700000" algn="tl">
                              <a:srgbClr val="000000">
                                <a:alpha val="43137"/>
                              </a:srgbClr>
                            </a:outerShdw>
                          </a:effectLst>
                        </a:rPr>
                        <a:t>---</a:t>
                      </a:r>
                      <a:endParaRPr lang="es-PA" sz="2000" dirty="0">
                        <a:effectLst>
                          <a:outerShdw blurRad="38100" dist="38100" dir="2700000" algn="tl">
                            <a:srgbClr val="000000">
                              <a:alpha val="43137"/>
                            </a:srgbClr>
                          </a:outerShdw>
                        </a:effectLst>
                      </a:endParaRPr>
                    </a:p>
                  </a:txBody>
                  <a:tcPr>
                    <a:cell3D prstMaterial="dkEdge">
                      <a:bevel w="25400" h="25400" prst="angle"/>
                      <a:lightRig rig="flood" dir="t"/>
                    </a:cell3D>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52736"/>
          </a:xfrm>
          <a:solidFill>
            <a:srgbClr val="33CCFF"/>
          </a:solidFill>
        </p:spPr>
        <p:txBody>
          <a:bodyPr/>
          <a:lstStyle/>
          <a:p>
            <a:r>
              <a:rPr lang="es-PA" b="1" dirty="0" smtClean="0">
                <a:effectLst>
                  <a:outerShdw blurRad="38100" dist="38100" dir="2700000" algn="tl">
                    <a:srgbClr val="000000">
                      <a:alpha val="43137"/>
                    </a:srgbClr>
                  </a:outerShdw>
                </a:effectLst>
              </a:rPr>
              <a:t>HPMP (1/2)</a:t>
            </a:r>
            <a:endParaRPr lang="es-PA" dirty="0"/>
          </a:p>
        </p:txBody>
      </p:sp>
      <p:graphicFrame>
        <p:nvGraphicFramePr>
          <p:cNvPr id="4" name="3 Marcador de contenido"/>
          <p:cNvGraphicFramePr>
            <a:graphicFrameLocks noGrp="1"/>
          </p:cNvGraphicFramePr>
          <p:nvPr>
            <p:ph idx="1"/>
          </p:nvPr>
        </p:nvGraphicFramePr>
        <p:xfrm>
          <a:off x="2" y="1052736"/>
          <a:ext cx="9143999" cy="5805262"/>
        </p:xfrm>
        <a:graphic>
          <a:graphicData uri="http://schemas.openxmlformats.org/drawingml/2006/table">
            <a:tbl>
              <a:tblPr firstRow="1" bandRow="1">
                <a:tableStyleId>{073A0DAA-6AF3-43AB-8588-CEC1D06C72B9}</a:tableStyleId>
              </a:tblPr>
              <a:tblGrid>
                <a:gridCol w="1726411"/>
                <a:gridCol w="1195331"/>
                <a:gridCol w="1391588"/>
                <a:gridCol w="1210336"/>
                <a:gridCol w="1242158"/>
                <a:gridCol w="1263406"/>
                <a:gridCol w="1114769"/>
              </a:tblGrid>
              <a:tr h="468578">
                <a:tc gridSpan="7">
                  <a:txBody>
                    <a:bodyPr/>
                    <a:lstStyle/>
                    <a:p>
                      <a:pPr algn="ctr"/>
                      <a:r>
                        <a:rPr lang="es-PA" sz="2400" dirty="0" smtClean="0"/>
                        <a:t>HPMP</a:t>
                      </a:r>
                      <a:endParaRPr lang="es-PA" sz="2400" dirty="0"/>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c hMerge="1">
                  <a:txBody>
                    <a:bodyPr/>
                    <a:lstStyle/>
                    <a:p>
                      <a:endParaRPr lang="es-PA"/>
                    </a:p>
                  </a:txBody>
                  <a:tcPr>
                    <a:cell3D prstMaterial="dkEdge">
                      <a:bevel w="25400" h="25400" prst="angle"/>
                      <a:lightRig rig="flood" dir="t"/>
                    </a:cell3D>
                  </a:tcPr>
                </a:tc>
                <a:tc hMerge="1">
                  <a:txBody>
                    <a:bodyPr/>
                    <a:lstStyle/>
                    <a:p>
                      <a:endParaRPr lang="es-PA"/>
                    </a:p>
                  </a:txBody>
                  <a:tcPr>
                    <a:cell3D prstMaterial="dkEdge">
                      <a:bevel w="25400" h="25400" prst="angle"/>
                      <a:lightRig rig="flood" dir="t"/>
                    </a:cell3D>
                  </a:tcPr>
                </a:tc>
                <a:tc hMerge="1">
                  <a:txBody>
                    <a:bodyPr/>
                    <a:lstStyle/>
                    <a:p>
                      <a:endParaRPr lang="es-PA"/>
                    </a:p>
                  </a:txBody>
                  <a:tcPr>
                    <a:cell3D prstMaterial="dkEdge">
                      <a:bevel w="25400" h="25400" prst="angle"/>
                      <a:lightRig rig="flood" dir="t"/>
                    </a:cell3D>
                  </a:tcPr>
                </a:tc>
                <a:tc hMerge="1">
                  <a:txBody>
                    <a:bodyPr/>
                    <a:lstStyle/>
                    <a:p>
                      <a:endParaRPr lang="es-PA"/>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r>
              <a:tr h="419952">
                <a:tc>
                  <a:txBody>
                    <a:bodyPr/>
                    <a:lstStyle/>
                    <a:p>
                      <a:endParaRPr lang="es-PA" sz="1800" dirty="0"/>
                    </a:p>
                  </a:txBody>
                  <a:tcPr>
                    <a:cell3D prstMaterial="dkEdge">
                      <a:bevel w="25400" h="25400" prst="angle"/>
                      <a:lightRig rig="flood" dir="t"/>
                    </a:cell3D>
                    <a:solidFill>
                      <a:srgbClr val="33CCFF"/>
                    </a:solidFill>
                  </a:tcPr>
                </a:tc>
                <a:tc>
                  <a:txBody>
                    <a:bodyPr/>
                    <a:lstStyle/>
                    <a:p>
                      <a:pPr algn="ctr"/>
                      <a:r>
                        <a:rPr lang="es-PA" sz="1800" b="1" dirty="0" smtClean="0">
                          <a:effectLst>
                            <a:outerShdw blurRad="38100" dist="38100" dir="2700000" algn="tl">
                              <a:srgbClr val="000000">
                                <a:alpha val="43137"/>
                              </a:srgbClr>
                            </a:outerShdw>
                          </a:effectLst>
                        </a:rPr>
                        <a:t>2010</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1800" b="1" dirty="0" smtClean="0">
                          <a:effectLst>
                            <a:outerShdw blurRad="38100" dist="38100" dir="2700000" algn="tl">
                              <a:srgbClr val="000000">
                                <a:alpha val="43137"/>
                              </a:srgbClr>
                            </a:outerShdw>
                          </a:effectLst>
                        </a:rPr>
                        <a:t>2011</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1800" b="1" dirty="0" smtClean="0">
                          <a:effectLst>
                            <a:outerShdw blurRad="38100" dist="38100" dir="2700000" algn="tl">
                              <a:srgbClr val="000000">
                                <a:alpha val="43137"/>
                              </a:srgbClr>
                            </a:outerShdw>
                          </a:effectLst>
                        </a:rPr>
                        <a:t>2012</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1800" b="1" dirty="0" smtClean="0">
                          <a:effectLst>
                            <a:outerShdw blurRad="38100" dist="38100" dir="2700000" algn="tl">
                              <a:srgbClr val="000000">
                                <a:alpha val="43137"/>
                              </a:srgbClr>
                            </a:outerShdw>
                          </a:effectLst>
                        </a:rPr>
                        <a:t>2013</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1800" b="1" dirty="0" smtClean="0">
                          <a:effectLst>
                            <a:outerShdw blurRad="38100" dist="38100" dir="2700000" algn="tl">
                              <a:srgbClr val="000000">
                                <a:alpha val="43137"/>
                              </a:srgbClr>
                            </a:outerShdw>
                          </a:effectLst>
                        </a:rPr>
                        <a:t>2014</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sz="1800" b="1" dirty="0" smtClean="0">
                          <a:effectLst>
                            <a:outerShdw blurRad="38100" dist="38100" dir="2700000" algn="tl">
                              <a:srgbClr val="000000">
                                <a:alpha val="43137"/>
                              </a:srgbClr>
                            </a:outerShdw>
                          </a:effectLst>
                        </a:rPr>
                        <a:t>2015</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r>
              <a:tr h="808872">
                <a:tc>
                  <a:txBody>
                    <a:bodyPr/>
                    <a:lstStyle/>
                    <a:p>
                      <a:pPr algn="l"/>
                      <a:r>
                        <a:rPr lang="es-PA" sz="1800" b="1" dirty="0" smtClean="0">
                          <a:effectLst>
                            <a:outerShdw blurRad="38100" dist="38100" dir="2700000" algn="tl">
                              <a:srgbClr val="000000">
                                <a:alpha val="43137"/>
                              </a:srgbClr>
                            </a:outerShdw>
                          </a:effectLst>
                        </a:rPr>
                        <a:t>Antigua &amp; Barbuda</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1800" noProof="0" smtClean="0">
                          <a:effectLst>
                            <a:outerShdw blurRad="38100" dist="38100" dir="2700000" algn="tl">
                              <a:srgbClr val="000000">
                                <a:alpha val="43137"/>
                              </a:srgbClr>
                            </a:outerShdw>
                          </a:effectLst>
                        </a:rPr>
                        <a:t>Approved</a:t>
                      </a:r>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1800" noProof="0" dirty="0" smtClean="0">
                          <a:solidFill>
                            <a:schemeClr val="tx1"/>
                          </a:solidFill>
                          <a:effectLst>
                            <a:outerShdw blurRad="38100" dist="38100" dir="2700000" algn="tl">
                              <a:srgbClr val="000000">
                                <a:alpha val="43137"/>
                              </a:srgbClr>
                            </a:outerShdw>
                          </a:effectLst>
                        </a:rPr>
                        <a:t>Request Tranche</a:t>
                      </a:r>
                    </a:p>
                  </a:txBody>
                  <a:tcPr>
                    <a:cell3D prstMaterial="dkEdge">
                      <a:bevel w="25400" h="25400" prst="angle"/>
                      <a:lightRig rig="flood" dir="t"/>
                    </a:cell3D>
                  </a:tcPr>
                </a:tc>
              </a:tr>
              <a:tr h="656010">
                <a:tc>
                  <a:txBody>
                    <a:bodyPr/>
                    <a:lstStyle/>
                    <a:p>
                      <a:pPr algn="l"/>
                      <a:r>
                        <a:rPr lang="es-PA" sz="1800" b="1" dirty="0" smtClean="0">
                          <a:effectLst>
                            <a:outerShdw blurRad="38100" dist="38100" dir="2700000" algn="tl">
                              <a:srgbClr val="000000">
                                <a:alpha val="43137"/>
                              </a:srgbClr>
                            </a:outerShdw>
                          </a:effectLst>
                        </a:rPr>
                        <a:t>Bahamas</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noProof="0" smtClean="0">
                          <a:effectLst>
                            <a:outerShdw blurRad="38100" dist="38100" dir="2700000" algn="tl">
                              <a:srgbClr val="000000">
                                <a:alpha val="43137"/>
                              </a:srgbClr>
                            </a:outerShdw>
                          </a:effectLst>
                        </a:rPr>
                        <a:t>Approved</a:t>
                      </a: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smtClean="0">
                          <a:effectLst>
                            <a:outerShdw blurRad="38100" dist="38100" dir="2700000" algn="tl">
                              <a:srgbClr val="000000">
                                <a:alpha val="43137"/>
                              </a:srgbClr>
                            </a:outerShdw>
                          </a:effectLst>
                        </a:rPr>
                        <a:t>Submitted</a:t>
                      </a:r>
                    </a:p>
                    <a:p>
                      <a:pPr algn="ctr"/>
                      <a:endParaRPr lang="en-US" sz="1800" b="1" noProof="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r>
              <a:tr h="517748">
                <a:tc>
                  <a:txBody>
                    <a:bodyPr/>
                    <a:lstStyle/>
                    <a:p>
                      <a:pPr algn="l"/>
                      <a:r>
                        <a:rPr lang="es-PA" sz="1800" b="1" dirty="0" smtClean="0">
                          <a:effectLst>
                            <a:outerShdw blurRad="38100" dist="38100" dir="2700000" algn="tl">
                              <a:srgbClr val="000000">
                                <a:alpha val="43137"/>
                              </a:srgbClr>
                            </a:outerShdw>
                          </a:effectLst>
                        </a:rPr>
                        <a:t>Barbados</a:t>
                      </a:r>
                      <a:endParaRPr lang="es-PA" sz="18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algn="ctr"/>
                      <a:r>
                        <a:rPr lang="en-US" sz="1800" noProof="0" dirty="0" smtClean="0">
                          <a:effectLst>
                            <a:outerShdw blurRad="38100" dist="38100" dir="2700000" algn="tl">
                              <a:srgbClr val="000000">
                                <a:alpha val="43137"/>
                              </a:srgbClr>
                            </a:outerShdw>
                          </a:effectLst>
                        </a:rPr>
                        <a:t>Approved</a:t>
                      </a:r>
                      <a:endParaRPr lang="en-US" sz="1800" noProof="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r>
              <a:tr h="5177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1800" b="1" dirty="0" smtClean="0">
                          <a:effectLst>
                            <a:outerShdw blurRad="38100" dist="38100" dir="2700000" algn="tl">
                              <a:srgbClr val="000000">
                                <a:alpha val="43137"/>
                              </a:srgbClr>
                            </a:outerShdw>
                          </a:effectLst>
                        </a:rPr>
                        <a:t>Belize</a:t>
                      </a:r>
                    </a:p>
                  </a:txBody>
                  <a:tcPr>
                    <a:cell3D prstMaterial="dkEdge">
                      <a:bevel w="25400" h="25400" prst="angle"/>
                      <a:lightRig rig="flood" dir="t"/>
                    </a:cell3D>
                  </a:tcPr>
                </a:tc>
                <a:tc>
                  <a:txBody>
                    <a:bodyPr/>
                    <a:lstStyle/>
                    <a:p>
                      <a:r>
                        <a:rPr lang="en-US" sz="1800" noProof="0" smtClean="0">
                          <a:effectLst>
                            <a:outerShdw blurRad="38100" dist="38100" dir="2700000" algn="tl">
                              <a:srgbClr val="000000">
                                <a:alpha val="43137"/>
                              </a:srgbClr>
                            </a:outerShdw>
                          </a:effectLst>
                        </a:rPr>
                        <a:t>Approved</a:t>
                      </a:r>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dirty="0">
                        <a:solidFill>
                          <a:schemeClr val="accent6"/>
                        </a:solidFill>
                        <a:effectLst>
                          <a:outerShdw blurRad="38100" dist="38100" dir="2700000" algn="tl">
                            <a:srgbClr val="000000">
                              <a:alpha val="43137"/>
                            </a:srgbClr>
                          </a:outerShdw>
                        </a:effectLst>
                      </a:endParaRPr>
                    </a:p>
                  </a:txBody>
                  <a:tcPr>
                    <a:cell3D prstMaterial="dkEdge">
                      <a:bevel w="25400" h="25400" prst="angle"/>
                      <a:lightRig rig="flood" dir="t"/>
                    </a:cell3D>
                  </a:tcPr>
                </a:tc>
              </a:tr>
              <a:tr h="5177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1800" b="1" dirty="0" smtClean="0">
                          <a:effectLst>
                            <a:outerShdw blurRad="38100" dist="38100" dir="2700000" algn="tl">
                              <a:srgbClr val="000000">
                                <a:alpha val="43137"/>
                              </a:srgbClr>
                            </a:outerShdw>
                          </a:effectLst>
                        </a:rPr>
                        <a:t>Dominica</a:t>
                      </a: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noProof="0" smtClean="0">
                          <a:effectLst>
                            <a:outerShdw blurRad="38100" dist="38100" dir="2700000" algn="tl">
                              <a:srgbClr val="000000">
                                <a:alpha val="43137"/>
                              </a:srgbClr>
                            </a:outerShdw>
                          </a:effectLst>
                        </a:rPr>
                        <a:t>Approved</a:t>
                      </a: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r>
              <a:tr h="5177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1800" b="1" dirty="0" smtClean="0">
                          <a:effectLst>
                            <a:outerShdw blurRad="38100" dist="38100" dir="2700000" algn="tl">
                              <a:srgbClr val="000000">
                                <a:alpha val="43137"/>
                              </a:srgbClr>
                            </a:outerShdw>
                          </a:effectLst>
                        </a:rPr>
                        <a:t>Grenada</a:t>
                      </a:r>
                    </a:p>
                  </a:txBody>
                  <a:tcPr>
                    <a:cell3D prstMaterial="dkEdge">
                      <a:bevel w="25400" h="25400" prst="angle"/>
                      <a:lightRig rig="flood" dir="t"/>
                    </a:cell3D>
                  </a:tcPr>
                </a:tc>
                <a:tc>
                  <a:txBody>
                    <a:bodyPr/>
                    <a:lstStyle/>
                    <a:p>
                      <a:r>
                        <a:rPr lang="en-US" sz="1800" noProof="0" smtClean="0">
                          <a:effectLst>
                            <a:outerShdw blurRad="38100" dist="38100" dir="2700000" algn="tl">
                              <a:srgbClr val="000000">
                                <a:alpha val="43137"/>
                              </a:srgbClr>
                            </a:outerShdw>
                          </a:effectLst>
                        </a:rPr>
                        <a:t>Approved</a:t>
                      </a:r>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r>
              <a:tr h="7248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1800" b="1" dirty="0" smtClean="0">
                          <a:effectLst>
                            <a:outerShdw blurRad="38100" dist="38100" dir="2700000" algn="tl">
                              <a:srgbClr val="000000">
                                <a:alpha val="43137"/>
                              </a:srgbClr>
                            </a:outerShdw>
                          </a:effectLst>
                        </a:rPr>
                        <a:t>Guyana</a:t>
                      </a: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noProof="0" smtClean="0">
                          <a:effectLst>
                            <a:outerShdw blurRad="38100" dist="38100" dir="2700000" algn="tl">
                              <a:srgbClr val="000000">
                                <a:alpha val="43137"/>
                              </a:srgbClr>
                            </a:outerShdw>
                          </a:effectLst>
                        </a:rPr>
                        <a:t>Approved</a:t>
                      </a: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effectLst>
                            <a:outerShdw blurRad="38100" dist="38100" dir="2700000" algn="tl">
                              <a:srgbClr val="000000">
                                <a:alpha val="43137"/>
                              </a:srgbClr>
                            </a:outerShdw>
                          </a:effectLst>
                        </a:rPr>
                        <a:t>Request Tranche</a:t>
                      </a: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r>
              <a:tr h="6560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1800" b="1" dirty="0" err="1" smtClean="0">
                          <a:effectLst>
                            <a:outerShdw blurRad="38100" dist="38100" dir="2700000" algn="tl">
                              <a:srgbClr val="000000">
                                <a:alpha val="43137"/>
                              </a:srgbClr>
                            </a:outerShdw>
                          </a:effectLst>
                        </a:rPr>
                        <a:t>Haiti</a:t>
                      </a:r>
                      <a:endParaRPr lang="es-PA" sz="1800" b="1" dirty="0" smtClean="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noProof="0" smtClean="0">
                          <a:effectLst>
                            <a:outerShdw blurRad="38100" dist="38100" dir="2700000" algn="tl">
                              <a:srgbClr val="000000">
                                <a:alpha val="43137"/>
                              </a:srgbClr>
                            </a:outerShdw>
                          </a:effectLst>
                        </a:rPr>
                        <a:t>Approved</a:t>
                      </a:r>
                    </a:p>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18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effectLst>
                            <a:outerShdw blurRad="38100" dist="38100" dir="2700000" algn="tl">
                              <a:srgbClr val="000000">
                                <a:alpha val="43137"/>
                              </a:srgbClr>
                            </a:outerShdw>
                          </a:effectLst>
                        </a:rPr>
                        <a:t>Request Tranche</a:t>
                      </a:r>
                    </a:p>
                  </a:txBody>
                  <a:tcPr>
                    <a:cell3D prstMaterial="dkEdge">
                      <a:bevel w="25400" h="25400" prst="angle"/>
                      <a:lightRig rig="flood" dir="t"/>
                    </a:cell3D>
                  </a:tcPr>
                </a:tc>
                <a:tc>
                  <a:txBody>
                    <a:bodyPr/>
                    <a:lstStyle/>
                    <a:p>
                      <a:endParaRPr lang="en-US" sz="1800" noProof="0" dirty="0">
                        <a:effectLst>
                          <a:outerShdw blurRad="38100" dist="38100" dir="2700000" algn="tl">
                            <a:srgbClr val="000000">
                              <a:alpha val="43137"/>
                            </a:srgbClr>
                          </a:outerShdw>
                        </a:effectLst>
                      </a:endParaRPr>
                    </a:p>
                  </a:txBody>
                  <a:tcPr>
                    <a:cell3D prstMaterial="dkEdge">
                      <a:bevel w="25400" h="25400" prst="angle"/>
                      <a:lightRig rig="flood" dir="t"/>
                    </a:cell3D>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24744"/>
          </a:xfrm>
          <a:solidFill>
            <a:srgbClr val="33CCFF"/>
          </a:solidFill>
        </p:spPr>
        <p:txBody>
          <a:bodyPr/>
          <a:lstStyle/>
          <a:p>
            <a:r>
              <a:rPr lang="es-PA" b="1" dirty="0" smtClean="0">
                <a:effectLst>
                  <a:outerShdw blurRad="38100" dist="38100" dir="2700000" algn="tl">
                    <a:srgbClr val="000000">
                      <a:alpha val="43137"/>
                    </a:srgbClr>
                  </a:outerShdw>
                </a:effectLst>
              </a:rPr>
              <a:t>HPMP (2/2)</a:t>
            </a:r>
            <a:endParaRPr lang="es-PA" dirty="0"/>
          </a:p>
        </p:txBody>
      </p:sp>
      <p:graphicFrame>
        <p:nvGraphicFramePr>
          <p:cNvPr id="4" name="3 Marcador de contenido"/>
          <p:cNvGraphicFramePr>
            <a:graphicFrameLocks noGrp="1"/>
          </p:cNvGraphicFramePr>
          <p:nvPr>
            <p:ph idx="1"/>
          </p:nvPr>
        </p:nvGraphicFramePr>
        <p:xfrm>
          <a:off x="1" y="1124744"/>
          <a:ext cx="9108503" cy="5760640"/>
        </p:xfrm>
        <a:graphic>
          <a:graphicData uri="http://schemas.openxmlformats.org/drawingml/2006/table">
            <a:tbl>
              <a:tblPr firstRow="1" bandRow="1">
                <a:tableStyleId>{073A0DAA-6AF3-43AB-8588-CEC1D06C72B9}</a:tableStyleId>
              </a:tblPr>
              <a:tblGrid>
                <a:gridCol w="1619671"/>
                <a:gridCol w="936104"/>
                <a:gridCol w="1296144"/>
                <a:gridCol w="1368152"/>
                <a:gridCol w="1368152"/>
                <a:gridCol w="1152129"/>
                <a:gridCol w="1368151"/>
              </a:tblGrid>
              <a:tr h="504056">
                <a:tc gridSpan="7">
                  <a:txBody>
                    <a:bodyPr/>
                    <a:lstStyle/>
                    <a:p>
                      <a:pPr algn="ctr"/>
                      <a:r>
                        <a:rPr lang="es-PA" sz="2400" dirty="0" smtClean="0"/>
                        <a:t>HPMP</a:t>
                      </a:r>
                      <a:endParaRPr lang="es-PA" sz="2400" dirty="0"/>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c hMerge="1">
                  <a:txBody>
                    <a:bodyPr/>
                    <a:lstStyle/>
                    <a:p>
                      <a:endParaRPr lang="es-PA" dirty="0"/>
                    </a:p>
                  </a:txBody>
                  <a:tcPr>
                    <a:cell3D prstMaterial="dkEdge">
                      <a:bevel w="25400" h="25400" prst="angle"/>
                      <a:lightRig rig="flood" dir="t"/>
                    </a:cell3D>
                  </a:tcPr>
                </a:tc>
              </a:tr>
              <a:tr h="370840">
                <a:tc>
                  <a:txBody>
                    <a:bodyPr/>
                    <a:lstStyle/>
                    <a:p>
                      <a:pPr algn="l"/>
                      <a:endParaRPr lang="es-PA" sz="2400"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b="1" dirty="0" smtClean="0">
                          <a:effectLst>
                            <a:outerShdw blurRad="38100" dist="38100" dir="2700000" algn="tl">
                              <a:srgbClr val="000000">
                                <a:alpha val="43137"/>
                              </a:srgbClr>
                            </a:outerShdw>
                          </a:effectLst>
                        </a:rPr>
                        <a:t>2010</a:t>
                      </a:r>
                      <a:endParaRPr lang="es-PA"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b="1" dirty="0" smtClean="0">
                          <a:effectLst>
                            <a:outerShdw blurRad="38100" dist="38100" dir="2700000" algn="tl">
                              <a:srgbClr val="000000">
                                <a:alpha val="43137"/>
                              </a:srgbClr>
                            </a:outerShdw>
                          </a:effectLst>
                        </a:rPr>
                        <a:t>2011</a:t>
                      </a:r>
                      <a:endParaRPr lang="es-PA"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b="1" dirty="0" smtClean="0">
                          <a:effectLst>
                            <a:outerShdw blurRad="38100" dist="38100" dir="2700000" algn="tl">
                              <a:srgbClr val="000000">
                                <a:alpha val="43137"/>
                              </a:srgbClr>
                            </a:outerShdw>
                          </a:effectLst>
                        </a:rPr>
                        <a:t>2012</a:t>
                      </a:r>
                      <a:endParaRPr lang="es-PA"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b="1" dirty="0" smtClean="0">
                          <a:effectLst>
                            <a:outerShdw blurRad="38100" dist="38100" dir="2700000" algn="tl">
                              <a:srgbClr val="000000">
                                <a:alpha val="43137"/>
                              </a:srgbClr>
                            </a:outerShdw>
                          </a:effectLst>
                        </a:rPr>
                        <a:t>2013</a:t>
                      </a:r>
                      <a:endParaRPr lang="es-PA"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b="1" dirty="0" smtClean="0">
                          <a:effectLst>
                            <a:outerShdw blurRad="38100" dist="38100" dir="2700000" algn="tl">
                              <a:srgbClr val="000000">
                                <a:alpha val="43137"/>
                              </a:srgbClr>
                            </a:outerShdw>
                          </a:effectLst>
                        </a:rPr>
                        <a:t>2014</a:t>
                      </a:r>
                      <a:endParaRPr lang="es-PA"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c>
                  <a:txBody>
                    <a:bodyPr/>
                    <a:lstStyle/>
                    <a:p>
                      <a:pPr algn="ctr"/>
                      <a:r>
                        <a:rPr lang="es-PA" b="1" dirty="0" smtClean="0">
                          <a:effectLst>
                            <a:outerShdw blurRad="38100" dist="38100" dir="2700000" algn="tl">
                              <a:srgbClr val="000000">
                                <a:alpha val="43137"/>
                              </a:srgbClr>
                            </a:outerShdw>
                          </a:effectLst>
                        </a:rPr>
                        <a:t>2015</a:t>
                      </a:r>
                      <a:endParaRPr lang="es-PA" b="1" dirty="0">
                        <a:effectLst>
                          <a:outerShdw blurRad="38100" dist="38100" dir="2700000" algn="tl">
                            <a:srgbClr val="000000">
                              <a:alpha val="43137"/>
                            </a:srgbClr>
                          </a:outerShdw>
                        </a:effectLst>
                      </a:endParaRPr>
                    </a:p>
                  </a:txBody>
                  <a:tcPr>
                    <a:cell3D prstMaterial="dkEdge">
                      <a:bevel w="25400" h="25400" prst="angle"/>
                      <a:lightRig rig="flood" dir="t"/>
                    </a:cell3D>
                    <a:solidFill>
                      <a:srgbClr val="33CCFF"/>
                    </a:solidFill>
                  </a:tcPr>
                </a:tc>
              </a:tr>
              <a:tr h="370840">
                <a:tc>
                  <a:txBody>
                    <a:bodyPr/>
                    <a:lstStyle/>
                    <a:p>
                      <a:pPr algn="l"/>
                      <a:r>
                        <a:rPr lang="es-PA" sz="2000" b="1" dirty="0" smtClean="0">
                          <a:effectLst>
                            <a:outerShdw blurRad="38100" dist="38100" dir="2700000" algn="tl">
                              <a:srgbClr val="000000">
                                <a:alpha val="43137"/>
                              </a:srgbClr>
                            </a:outerShdw>
                          </a:effectLst>
                        </a:rPr>
                        <a:t>Jamaica</a:t>
                      </a:r>
                      <a:endParaRPr lang="es-PA" sz="20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2000" noProof="0" smtClean="0">
                          <a:effectLst>
                            <a:outerShdw blurRad="38100" dist="38100" dir="2700000" algn="tl">
                              <a:srgbClr val="000000">
                                <a:alpha val="43137"/>
                              </a:srgbClr>
                            </a:outerShdw>
                          </a:effectLst>
                        </a:rPr>
                        <a:t>Approved</a:t>
                      </a:r>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noProof="0" smtClean="0">
                        <a:effectLst>
                          <a:outerShdw blurRad="38100" dist="38100" dir="2700000" algn="tl">
                            <a:srgbClr val="000000">
                              <a:alpha val="43137"/>
                            </a:srgbClr>
                          </a:outerShdw>
                        </a:effectLst>
                      </a:endParaRPr>
                    </a:p>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2000" noProof="0" smtClean="0">
                          <a:effectLst>
                            <a:outerShdw blurRad="38100" dist="38100" dir="2700000" algn="tl">
                              <a:srgbClr val="000000">
                                <a:alpha val="43137"/>
                              </a:srgbClr>
                            </a:outerShdw>
                          </a:effectLst>
                        </a:rPr>
                        <a:t>Request Tranche</a:t>
                      </a:r>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r>
              <a:tr h="370840">
                <a:tc>
                  <a:txBody>
                    <a:bodyPr/>
                    <a:lstStyle/>
                    <a:p>
                      <a:pPr algn="l"/>
                      <a:r>
                        <a:rPr lang="es-PA" sz="2000" b="1" dirty="0" smtClean="0">
                          <a:effectLst>
                            <a:outerShdw blurRad="38100" dist="38100" dir="2700000" algn="tl">
                              <a:srgbClr val="000000">
                                <a:alpha val="43137"/>
                              </a:srgbClr>
                            </a:outerShdw>
                          </a:effectLst>
                        </a:rPr>
                        <a:t>Saint Lucia</a:t>
                      </a:r>
                      <a:endParaRPr lang="es-PA" sz="20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2000" noProof="0" smtClean="0">
                          <a:effectLst>
                            <a:outerShdw blurRad="38100" dist="38100" dir="2700000" algn="tl">
                              <a:srgbClr val="000000">
                                <a:alpha val="43137"/>
                              </a:srgbClr>
                            </a:outerShdw>
                          </a:effectLst>
                        </a:rPr>
                        <a:t>Approved</a:t>
                      </a:r>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2000" noProof="0" smtClean="0">
                          <a:effectLst>
                            <a:outerShdw blurRad="38100" dist="38100" dir="2700000" algn="tl">
                              <a:srgbClr val="000000">
                                <a:alpha val="43137"/>
                              </a:srgbClr>
                            </a:outerShdw>
                          </a:effectLst>
                        </a:rPr>
                        <a:t>Submitted</a:t>
                      </a:r>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smtClean="0">
                          <a:effectLst>
                            <a:outerShdw blurRad="38100" dist="38100" dir="2700000" algn="tl">
                              <a:srgbClr val="000000">
                                <a:alpha val="43137"/>
                              </a:srgbClr>
                            </a:outerShdw>
                          </a:effectLst>
                        </a:rPr>
                        <a:t>Request Tranche</a:t>
                      </a:r>
                    </a:p>
                  </a:txBody>
                  <a:tcPr>
                    <a:cell3D prstMaterial="dkEdge">
                      <a:bevel w="25400" h="25400" prst="angle"/>
                      <a:lightRig rig="flood" dir="t"/>
                    </a:cell3D>
                  </a:tcPr>
                </a:tc>
              </a:tr>
              <a:tr h="370840">
                <a:tc>
                  <a:txBody>
                    <a:bodyPr/>
                    <a:lstStyle/>
                    <a:p>
                      <a:pPr algn="l"/>
                      <a:r>
                        <a:rPr lang="es-PA" sz="2000" b="1" dirty="0" smtClean="0">
                          <a:effectLst>
                            <a:outerShdw blurRad="38100" dist="38100" dir="2700000" algn="tl">
                              <a:srgbClr val="000000">
                                <a:alpha val="43137"/>
                              </a:srgbClr>
                            </a:outerShdw>
                          </a:effectLst>
                        </a:rPr>
                        <a:t>Saint </a:t>
                      </a:r>
                      <a:r>
                        <a:rPr lang="es-PA" sz="2000" b="1" dirty="0" err="1" smtClean="0">
                          <a:effectLst>
                            <a:outerShdw blurRad="38100" dist="38100" dir="2700000" algn="tl">
                              <a:srgbClr val="000000">
                                <a:alpha val="43137"/>
                              </a:srgbClr>
                            </a:outerShdw>
                          </a:effectLst>
                        </a:rPr>
                        <a:t>Kitts</a:t>
                      </a:r>
                      <a:r>
                        <a:rPr lang="es-PA" sz="2000" b="1" baseline="0" dirty="0" smtClean="0">
                          <a:effectLst>
                            <a:outerShdw blurRad="38100" dist="38100" dir="2700000" algn="tl">
                              <a:srgbClr val="000000">
                                <a:alpha val="43137"/>
                              </a:srgbClr>
                            </a:outerShdw>
                          </a:effectLst>
                        </a:rPr>
                        <a:t> &amp; </a:t>
                      </a:r>
                      <a:r>
                        <a:rPr lang="es-PA" sz="2000" b="1" baseline="0" dirty="0" err="1" smtClean="0">
                          <a:effectLst>
                            <a:outerShdw blurRad="38100" dist="38100" dir="2700000" algn="tl">
                              <a:srgbClr val="000000">
                                <a:alpha val="43137"/>
                              </a:srgbClr>
                            </a:outerShdw>
                          </a:effectLst>
                        </a:rPr>
                        <a:t>Nevis</a:t>
                      </a:r>
                      <a:endParaRPr lang="es-PA" sz="20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smtClean="0">
                          <a:effectLst>
                            <a:outerShdw blurRad="38100" dist="38100" dir="2700000" algn="tl">
                              <a:srgbClr val="000000">
                                <a:alpha val="43137"/>
                              </a:srgbClr>
                            </a:outerShdw>
                          </a:effectLst>
                        </a:rPr>
                        <a:t>Approved</a:t>
                      </a:r>
                      <a:r>
                        <a:rPr lang="en-US" sz="2000" baseline="0" noProof="0" smtClean="0">
                          <a:effectLst>
                            <a:outerShdw blurRad="38100" dist="38100" dir="2700000" algn="tl">
                              <a:srgbClr val="000000">
                                <a:alpha val="43137"/>
                              </a:srgbClr>
                            </a:outerShdw>
                          </a:effectLst>
                        </a:rPr>
                        <a:t> </a:t>
                      </a:r>
                      <a:endParaRPr lang="en-US" sz="2000" noProof="0" smtClean="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smtClean="0">
                          <a:effectLst>
                            <a:outerShdw blurRad="38100" dist="38100" dir="2700000" algn="tl">
                              <a:srgbClr val="000000">
                                <a:alpha val="43137"/>
                              </a:srgbClr>
                            </a:outerShdw>
                          </a:effectLst>
                        </a:rPr>
                        <a:t>Request Tranche</a:t>
                      </a:r>
                    </a:p>
                  </a:txBody>
                  <a:tcPr>
                    <a:cell3D prstMaterial="dkEdge">
                      <a:bevel w="25400" h="25400" prst="angle"/>
                      <a:lightRig rig="flood" dir="t"/>
                    </a:cell3D>
                  </a:tcPr>
                </a:tc>
              </a:tr>
              <a:tr h="370840">
                <a:tc>
                  <a:txBody>
                    <a:bodyPr/>
                    <a:lstStyle/>
                    <a:p>
                      <a:pPr algn="l"/>
                      <a:r>
                        <a:rPr lang="es-PA" sz="2000" b="1" dirty="0" smtClean="0">
                          <a:effectLst>
                            <a:outerShdw blurRad="38100" dist="38100" dir="2700000" algn="tl">
                              <a:srgbClr val="000000">
                                <a:alpha val="43137"/>
                              </a:srgbClr>
                            </a:outerShdw>
                          </a:effectLst>
                        </a:rPr>
                        <a:t>Saint </a:t>
                      </a:r>
                      <a:r>
                        <a:rPr lang="es-PA" sz="2000" b="1" dirty="0" err="1" smtClean="0">
                          <a:effectLst>
                            <a:outerShdw blurRad="38100" dist="38100" dir="2700000" algn="tl">
                              <a:srgbClr val="000000">
                                <a:alpha val="43137"/>
                              </a:srgbClr>
                            </a:outerShdw>
                          </a:effectLst>
                        </a:rPr>
                        <a:t>Vincent</a:t>
                      </a:r>
                      <a:r>
                        <a:rPr lang="es-PA" sz="2000" b="1" baseline="0" dirty="0" smtClean="0">
                          <a:effectLst>
                            <a:outerShdw blurRad="38100" dist="38100" dir="2700000" algn="tl">
                              <a:srgbClr val="000000">
                                <a:alpha val="43137"/>
                              </a:srgbClr>
                            </a:outerShdw>
                          </a:effectLst>
                        </a:rPr>
                        <a:t> &amp; the </a:t>
                      </a:r>
                      <a:r>
                        <a:rPr lang="es-PA" sz="2000" b="1" baseline="0" dirty="0" err="1" smtClean="0">
                          <a:effectLst>
                            <a:outerShdw blurRad="38100" dist="38100" dir="2700000" algn="tl">
                              <a:srgbClr val="000000">
                                <a:alpha val="43137"/>
                              </a:srgbClr>
                            </a:outerShdw>
                          </a:effectLst>
                        </a:rPr>
                        <a:t>Grenadines</a:t>
                      </a:r>
                      <a:endParaRPr lang="es-PA" sz="2000" b="1"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smtClean="0">
                          <a:effectLst>
                            <a:outerShdw blurRad="38100" dist="38100" dir="2700000" algn="tl">
                              <a:srgbClr val="000000">
                                <a:alpha val="43137"/>
                              </a:srgbClr>
                            </a:outerShdw>
                          </a:effectLst>
                        </a:rPr>
                        <a:t>Approved</a:t>
                      </a: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smtClean="0">
                          <a:effectLst>
                            <a:outerShdw blurRad="38100" dist="38100" dir="2700000" algn="tl">
                              <a:srgbClr val="000000">
                                <a:alpha val="43137"/>
                              </a:srgbClr>
                            </a:outerShdw>
                          </a:effectLst>
                        </a:rPr>
                        <a:t>Request Tranche</a:t>
                      </a:r>
                    </a:p>
                  </a:txBody>
                  <a:tcPr>
                    <a:cell3D prstMaterial="dkEdge">
                      <a:bevel w="25400" h="25400" prst="angle"/>
                      <a:lightRig rig="flood" dir="t"/>
                    </a:cell3D>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2000" b="1" dirty="0" err="1" smtClean="0">
                          <a:effectLst>
                            <a:outerShdw blurRad="38100" dist="38100" dir="2700000" algn="tl">
                              <a:srgbClr val="000000">
                                <a:alpha val="43137"/>
                              </a:srgbClr>
                            </a:outerShdw>
                          </a:effectLst>
                        </a:rPr>
                        <a:t>Suriname</a:t>
                      </a:r>
                      <a:endParaRPr lang="es-PA" sz="2000" b="1" dirty="0" smtClean="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2000" noProof="0" smtClean="0">
                          <a:effectLst>
                            <a:outerShdw blurRad="38100" dist="38100" dir="2700000" algn="tl">
                              <a:srgbClr val="000000">
                                <a:alpha val="43137"/>
                              </a:srgbClr>
                            </a:outerShdw>
                          </a:effectLst>
                        </a:rPr>
                        <a:t>Approved</a:t>
                      </a:r>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2000" noProof="0" dirty="0" smtClean="0">
                          <a:solidFill>
                            <a:srgbClr val="FF0000"/>
                          </a:solidFill>
                          <a:effectLst>
                            <a:outerShdw blurRad="38100" dist="38100" dir="2700000" algn="tl">
                              <a:srgbClr val="000000">
                                <a:alpha val="43137"/>
                              </a:srgbClr>
                            </a:outerShdw>
                          </a:effectLst>
                        </a:rPr>
                        <a:t>Post</a:t>
                      </a:r>
                    </a:p>
                    <a:p>
                      <a:r>
                        <a:rPr lang="en-US" sz="2000" noProof="0" dirty="0" err="1" smtClean="0">
                          <a:solidFill>
                            <a:srgbClr val="FF0000"/>
                          </a:solidFill>
                          <a:effectLst>
                            <a:outerShdw blurRad="38100" dist="38100" dir="2700000" algn="tl">
                              <a:srgbClr val="000000">
                                <a:alpha val="43137"/>
                              </a:srgbClr>
                            </a:outerShdw>
                          </a:effectLst>
                        </a:rPr>
                        <a:t>poned</a:t>
                      </a:r>
                      <a:endParaRPr lang="en-US" sz="2000" noProof="0" dirty="0">
                        <a:solidFill>
                          <a:srgbClr val="FF0000"/>
                        </a:solidFill>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smtClean="0">
                          <a:effectLst>
                            <a:outerShdw blurRad="38100" dist="38100" dir="2700000" algn="tl">
                              <a:srgbClr val="000000">
                                <a:alpha val="43137"/>
                              </a:srgbClr>
                            </a:outerShdw>
                          </a:effectLst>
                        </a:rPr>
                        <a:t>Request Tranche</a:t>
                      </a: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r>
              <a:tr h="989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PA" sz="2000" b="1" dirty="0" smtClean="0">
                          <a:effectLst>
                            <a:outerShdw blurRad="38100" dist="38100" dir="2700000" algn="tl">
                              <a:srgbClr val="000000">
                                <a:alpha val="43137"/>
                              </a:srgbClr>
                            </a:outerShdw>
                          </a:effectLst>
                        </a:rPr>
                        <a:t>Trinidad</a:t>
                      </a:r>
                      <a:r>
                        <a:rPr lang="es-PA" sz="2000" b="1" baseline="0" dirty="0" smtClean="0">
                          <a:effectLst>
                            <a:outerShdw blurRad="38100" dist="38100" dir="2700000" algn="tl">
                              <a:srgbClr val="000000">
                                <a:alpha val="43137"/>
                              </a:srgbClr>
                            </a:outerShdw>
                          </a:effectLst>
                        </a:rPr>
                        <a:t> &amp; Tobago</a:t>
                      </a:r>
                      <a:endParaRPr lang="es-PA" sz="2000" b="1" dirty="0" smtClean="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effectLst>
                            <a:outerShdw blurRad="38100" dist="38100" dir="2700000" algn="tl">
                              <a:srgbClr val="000000">
                                <a:alpha val="43137"/>
                              </a:srgbClr>
                            </a:outerShdw>
                          </a:effectLst>
                        </a:rPr>
                        <a:t>Approved</a:t>
                      </a:r>
                    </a:p>
                    <a:p>
                      <a:endParaRPr lang="en-US" sz="2000" noProof="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r>
                        <a:rPr lang="en-US" sz="2000" noProof="0" smtClean="0">
                          <a:effectLst>
                            <a:outerShdw blurRad="38100" dist="38100" dir="2700000" algn="tl">
                              <a:srgbClr val="000000">
                                <a:alpha val="43137"/>
                              </a:srgbClr>
                            </a:outerShdw>
                          </a:effectLst>
                        </a:rPr>
                        <a:t>Submitted</a:t>
                      </a:r>
                      <a:endParaRPr lang="en-US" sz="2000" noProof="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dirty="0">
                        <a:effectLst>
                          <a:outerShdw blurRad="38100" dist="38100" dir="2700000" algn="tl">
                            <a:srgbClr val="000000">
                              <a:alpha val="43137"/>
                            </a:srgbClr>
                          </a:outerShdw>
                        </a:effectLst>
                      </a:endParaRPr>
                    </a:p>
                  </a:txBody>
                  <a:tcPr>
                    <a:cell3D prstMaterial="dkEdge">
                      <a:bevel w="25400" h="25400" prst="angle"/>
                      <a:lightRig rig="flood" dir="t"/>
                    </a:cell3D>
                  </a:tcPr>
                </a:tc>
                <a:tc>
                  <a:txBody>
                    <a:bodyPr/>
                    <a:lstStyle/>
                    <a:p>
                      <a:endParaRPr lang="en-US" sz="2000" noProof="0" dirty="0">
                        <a:effectLst>
                          <a:outerShdw blurRad="38100" dist="38100" dir="2700000" algn="tl">
                            <a:srgbClr val="000000">
                              <a:alpha val="43137"/>
                            </a:srgbClr>
                          </a:outerShdw>
                        </a:effectLst>
                      </a:endParaRPr>
                    </a:p>
                  </a:txBody>
                  <a:tcPr>
                    <a:cell3D prstMaterial="dkEdge">
                      <a:bevel w="25400" h="25400" prst="angle"/>
                      <a:lightRig rig="flood" dir="t"/>
                    </a:cell3D>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smtClean="0"/>
              <a:t>Reporting</a:t>
            </a:r>
            <a:endParaRPr lang="es-PA" dirty="0"/>
          </a:p>
        </p:txBody>
      </p:sp>
      <p:sp>
        <p:nvSpPr>
          <p:cNvPr id="3" name="2 Marcador de contenido"/>
          <p:cNvSpPr>
            <a:spLocks noGrp="1"/>
          </p:cNvSpPr>
          <p:nvPr>
            <p:ph idx="1"/>
          </p:nvPr>
        </p:nvSpPr>
        <p:spPr/>
        <p:txBody>
          <a:bodyPr/>
          <a:lstStyle/>
          <a:p>
            <a:r>
              <a:rPr lang="es-PA" dirty="0" err="1" smtClean="0"/>
              <a:t>Reporting</a:t>
            </a:r>
            <a:r>
              <a:rPr lang="es-PA" dirty="0" smtClean="0"/>
              <a:t> </a:t>
            </a:r>
            <a:r>
              <a:rPr lang="es-PA" dirty="0" err="1" smtClean="0"/>
              <a:t>requirements</a:t>
            </a:r>
            <a:endParaRPr lang="es-PA" dirty="0" smtClean="0"/>
          </a:p>
          <a:p>
            <a:r>
              <a:rPr lang="es-PA" dirty="0" err="1" smtClean="0"/>
              <a:t>Formats</a:t>
            </a:r>
            <a:endParaRPr lang="es-PA" dirty="0" smtClean="0"/>
          </a:p>
          <a:p>
            <a:r>
              <a:rPr lang="es-PA" dirty="0" smtClean="0"/>
              <a:t>Data </a:t>
            </a:r>
            <a:r>
              <a:rPr lang="es-PA" dirty="0" err="1" smtClean="0"/>
              <a:t>quality</a:t>
            </a:r>
            <a:endParaRPr lang="es-P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smtClean="0"/>
              <a:t>Review</a:t>
            </a:r>
            <a:r>
              <a:rPr lang="es-PA" dirty="0" smtClean="0"/>
              <a:t> of </a:t>
            </a:r>
            <a:r>
              <a:rPr lang="es-PA" dirty="0" err="1" smtClean="0"/>
              <a:t>recommendations</a:t>
            </a:r>
            <a:r>
              <a:rPr lang="es-PA" dirty="0" smtClean="0"/>
              <a:t> (1/3 )</a:t>
            </a:r>
            <a:endParaRPr lang="es-PA" dirty="0"/>
          </a:p>
        </p:txBody>
      </p:sp>
      <p:sp>
        <p:nvSpPr>
          <p:cNvPr id="3" name="2 Marcador de contenido"/>
          <p:cNvSpPr>
            <a:spLocks noGrp="1"/>
          </p:cNvSpPr>
          <p:nvPr>
            <p:ph idx="1"/>
          </p:nvPr>
        </p:nvSpPr>
        <p:spPr>
          <a:xfrm>
            <a:off x="467544" y="1628800"/>
            <a:ext cx="8229600" cy="4824536"/>
          </a:xfrm>
        </p:spPr>
        <p:txBody>
          <a:bodyPr/>
          <a:lstStyle/>
          <a:p>
            <a:r>
              <a:rPr lang="es-PA" sz="2200" dirty="0" smtClean="0"/>
              <a:t>S-S </a:t>
            </a:r>
            <a:r>
              <a:rPr lang="es-PA" sz="2200" dirty="0" err="1" smtClean="0"/>
              <a:t>cooperation</a:t>
            </a:r>
            <a:r>
              <a:rPr lang="es-PA" sz="2200" dirty="0" smtClean="0"/>
              <a:t> </a:t>
            </a:r>
            <a:r>
              <a:rPr lang="es-PA" sz="2200" dirty="0" err="1" smtClean="0"/>
              <a:t>for</a:t>
            </a:r>
            <a:r>
              <a:rPr lang="es-PA" sz="2200" dirty="0" smtClean="0"/>
              <a:t> </a:t>
            </a:r>
            <a:r>
              <a:rPr lang="es-PA" sz="2200" dirty="0" err="1" smtClean="0"/>
              <a:t>customs</a:t>
            </a:r>
            <a:r>
              <a:rPr lang="es-PA" sz="2200" dirty="0" smtClean="0"/>
              <a:t> and </a:t>
            </a:r>
            <a:r>
              <a:rPr lang="es-PA" sz="2200" dirty="0" err="1" smtClean="0"/>
              <a:t>brokers</a:t>
            </a:r>
            <a:r>
              <a:rPr lang="es-PA" sz="2200" dirty="0" smtClean="0"/>
              <a:t> training</a:t>
            </a:r>
          </a:p>
          <a:p>
            <a:r>
              <a:rPr lang="es-PA" sz="2200" dirty="0" smtClean="0"/>
              <a:t>PA </a:t>
            </a:r>
            <a:r>
              <a:rPr lang="es-PA" sz="2200" dirty="0" err="1" smtClean="0"/>
              <a:t>will</a:t>
            </a:r>
            <a:r>
              <a:rPr lang="es-PA" sz="2200" dirty="0" smtClean="0"/>
              <a:t> </a:t>
            </a:r>
            <a:r>
              <a:rPr lang="es-PA" sz="2200" dirty="0" err="1" smtClean="0"/>
              <a:t>support</a:t>
            </a:r>
            <a:r>
              <a:rPr lang="es-PA" sz="2200" dirty="0" smtClean="0"/>
              <a:t> training material of S-S </a:t>
            </a:r>
            <a:r>
              <a:rPr lang="es-PA" sz="2200" dirty="0" err="1" smtClean="0"/>
              <a:t>cooperation</a:t>
            </a:r>
            <a:endParaRPr lang="es-PA" sz="2200" dirty="0" smtClean="0"/>
          </a:p>
          <a:p>
            <a:r>
              <a:rPr lang="es-PA" sz="2200" dirty="0" err="1" smtClean="0"/>
              <a:t>Planning</a:t>
            </a:r>
            <a:r>
              <a:rPr lang="es-PA" sz="2200" dirty="0" smtClean="0"/>
              <a:t> </a:t>
            </a:r>
            <a:r>
              <a:rPr lang="es-PA" sz="2200" dirty="0" err="1" smtClean="0"/>
              <a:t>committee</a:t>
            </a:r>
            <a:r>
              <a:rPr lang="es-PA" sz="2200" dirty="0" smtClean="0"/>
              <a:t> </a:t>
            </a:r>
            <a:r>
              <a:rPr lang="es-PA" sz="2200" dirty="0" err="1" smtClean="0"/>
              <a:t>was</a:t>
            </a:r>
            <a:r>
              <a:rPr lang="es-PA" sz="2200" dirty="0" smtClean="0"/>
              <a:t> </a:t>
            </a:r>
            <a:r>
              <a:rPr lang="es-PA" sz="2200" dirty="0" err="1" smtClean="0"/>
              <a:t>formed</a:t>
            </a:r>
            <a:r>
              <a:rPr lang="es-PA" sz="2200" dirty="0" smtClean="0"/>
              <a:t> (BAR, DOM, GRE, SVG, </a:t>
            </a:r>
            <a:r>
              <a:rPr lang="es-PA" sz="2200" dirty="0" err="1" smtClean="0"/>
              <a:t>TnT</a:t>
            </a:r>
            <a:r>
              <a:rPr lang="es-PA" sz="2200" dirty="0" smtClean="0"/>
              <a:t>)</a:t>
            </a:r>
          </a:p>
          <a:p>
            <a:r>
              <a:rPr lang="es-PA" sz="2200" dirty="0" err="1" smtClean="0"/>
              <a:t>Countries</a:t>
            </a:r>
            <a:r>
              <a:rPr lang="es-PA" sz="2200" dirty="0" smtClean="0"/>
              <a:t> </a:t>
            </a:r>
            <a:r>
              <a:rPr lang="es-PA" sz="2200" dirty="0" err="1" smtClean="0"/>
              <a:t>to</a:t>
            </a:r>
            <a:r>
              <a:rPr lang="es-PA" sz="2200" dirty="0" smtClean="0"/>
              <a:t> </a:t>
            </a:r>
            <a:r>
              <a:rPr lang="es-PA" sz="2200" dirty="0" err="1" smtClean="0"/>
              <a:t>establish</a:t>
            </a:r>
            <a:r>
              <a:rPr lang="es-PA" sz="2200" dirty="0" smtClean="0"/>
              <a:t> e-</a:t>
            </a:r>
            <a:r>
              <a:rPr lang="es-PA" sz="2200" dirty="0" err="1" smtClean="0"/>
              <a:t>licensing</a:t>
            </a:r>
            <a:r>
              <a:rPr lang="es-PA" sz="2200" dirty="0" smtClean="0"/>
              <a:t> </a:t>
            </a:r>
            <a:r>
              <a:rPr lang="es-PA" sz="2200" dirty="0" err="1" smtClean="0"/>
              <a:t>systems</a:t>
            </a:r>
            <a:r>
              <a:rPr lang="es-PA" sz="2200" dirty="0" smtClean="0"/>
              <a:t> (ASYCUDA)</a:t>
            </a:r>
          </a:p>
          <a:p>
            <a:r>
              <a:rPr lang="es-PA" sz="2200" dirty="0" err="1" smtClean="0"/>
              <a:t>Countries</a:t>
            </a:r>
            <a:r>
              <a:rPr lang="es-PA" sz="2200" dirty="0" smtClean="0"/>
              <a:t> </a:t>
            </a:r>
            <a:r>
              <a:rPr lang="es-PA" sz="2200" dirty="0" err="1" smtClean="0"/>
              <a:t>to</a:t>
            </a:r>
            <a:r>
              <a:rPr lang="es-PA" sz="2200" dirty="0" smtClean="0"/>
              <a:t> </a:t>
            </a:r>
            <a:r>
              <a:rPr lang="es-PA" sz="2200" dirty="0" err="1" smtClean="0"/>
              <a:t>work</a:t>
            </a:r>
            <a:r>
              <a:rPr lang="es-PA" sz="2200" dirty="0" smtClean="0"/>
              <a:t> </a:t>
            </a:r>
            <a:r>
              <a:rPr lang="es-PA" sz="2200" dirty="0" err="1" smtClean="0"/>
              <a:t>with</a:t>
            </a:r>
            <a:r>
              <a:rPr lang="es-PA" sz="2200" dirty="0" smtClean="0"/>
              <a:t> </a:t>
            </a:r>
            <a:r>
              <a:rPr lang="es-PA" sz="2200" dirty="0" err="1" smtClean="0"/>
              <a:t>risk</a:t>
            </a:r>
            <a:r>
              <a:rPr lang="es-PA" sz="2200" dirty="0" smtClean="0"/>
              <a:t> </a:t>
            </a:r>
            <a:r>
              <a:rPr lang="es-PA" sz="2200" dirty="0" err="1" smtClean="0"/>
              <a:t>management</a:t>
            </a:r>
            <a:r>
              <a:rPr lang="es-PA" sz="2200" dirty="0" smtClean="0"/>
              <a:t> </a:t>
            </a:r>
            <a:r>
              <a:rPr lang="es-PA" sz="2200" dirty="0" err="1" smtClean="0"/>
              <a:t>units</a:t>
            </a:r>
            <a:endParaRPr lang="es-PA" sz="2200" dirty="0" smtClean="0"/>
          </a:p>
          <a:p>
            <a:r>
              <a:rPr lang="es-PA" sz="2200" dirty="0" err="1" smtClean="0"/>
              <a:t>Countries</a:t>
            </a:r>
            <a:r>
              <a:rPr lang="es-PA" sz="2200" dirty="0" smtClean="0"/>
              <a:t> </a:t>
            </a:r>
            <a:r>
              <a:rPr lang="es-PA" sz="2200" dirty="0" err="1" smtClean="0"/>
              <a:t>to</a:t>
            </a:r>
            <a:r>
              <a:rPr lang="es-PA" sz="2200" dirty="0" smtClean="0"/>
              <a:t> </a:t>
            </a:r>
            <a:r>
              <a:rPr lang="es-PA" sz="2200" dirty="0" err="1" smtClean="0"/>
              <a:t>seek</a:t>
            </a:r>
            <a:r>
              <a:rPr lang="es-PA" sz="2200" dirty="0" smtClean="0"/>
              <a:t> </a:t>
            </a:r>
            <a:r>
              <a:rPr lang="es-PA" sz="2200" dirty="0" err="1" smtClean="0"/>
              <a:t>political</a:t>
            </a:r>
            <a:r>
              <a:rPr lang="es-PA" sz="2200" dirty="0" smtClean="0"/>
              <a:t> </a:t>
            </a:r>
            <a:r>
              <a:rPr lang="es-PA" sz="2200" dirty="0" err="1" smtClean="0"/>
              <a:t>support</a:t>
            </a:r>
            <a:r>
              <a:rPr lang="es-PA" sz="2200" dirty="0" smtClean="0"/>
              <a:t> </a:t>
            </a:r>
            <a:r>
              <a:rPr lang="es-PA" sz="2200" dirty="0" err="1" smtClean="0"/>
              <a:t>for</a:t>
            </a:r>
            <a:r>
              <a:rPr lang="es-PA" sz="2200" dirty="0" smtClean="0"/>
              <a:t> </a:t>
            </a:r>
            <a:r>
              <a:rPr lang="es-PA" sz="2200" dirty="0" err="1" smtClean="0"/>
              <a:t>transtion</a:t>
            </a:r>
            <a:r>
              <a:rPr lang="es-PA" sz="2200" dirty="0" smtClean="0"/>
              <a:t> </a:t>
            </a:r>
            <a:r>
              <a:rPr lang="es-PA" sz="2200" dirty="0" err="1" smtClean="0"/>
              <a:t>to</a:t>
            </a:r>
            <a:r>
              <a:rPr lang="es-PA" sz="2200" dirty="0" smtClean="0"/>
              <a:t> </a:t>
            </a:r>
            <a:r>
              <a:rPr lang="es-PA" sz="2200" dirty="0" err="1" smtClean="0"/>
              <a:t>low</a:t>
            </a:r>
            <a:r>
              <a:rPr lang="es-PA" sz="2200" dirty="0" smtClean="0"/>
              <a:t> GWP and </a:t>
            </a:r>
            <a:r>
              <a:rPr lang="es-PA" sz="2200" dirty="0" err="1" smtClean="0"/>
              <a:t>energy</a:t>
            </a:r>
            <a:r>
              <a:rPr lang="es-PA" sz="2200" dirty="0" smtClean="0"/>
              <a:t> </a:t>
            </a:r>
            <a:r>
              <a:rPr lang="es-PA" sz="2200" dirty="0" err="1" smtClean="0"/>
              <a:t>efficiency</a:t>
            </a:r>
            <a:r>
              <a:rPr lang="es-PA" sz="2200" dirty="0" smtClean="0"/>
              <a:t> </a:t>
            </a:r>
            <a:r>
              <a:rPr lang="es-PA" sz="2200" dirty="0" err="1" smtClean="0"/>
              <a:t>alternatives</a:t>
            </a:r>
            <a:endParaRPr lang="es-PA" sz="2200" dirty="0" smtClean="0"/>
          </a:p>
          <a:p>
            <a:r>
              <a:rPr lang="en-US" sz="2200" dirty="0" smtClean="0">
                <a:cs typeface="Calibri" pitchFamily="34" charset="0"/>
              </a:rPr>
              <a:t>Promotion of alternative technologies:</a:t>
            </a:r>
          </a:p>
          <a:p>
            <a:pPr lvl="1"/>
            <a:r>
              <a:rPr lang="en-US" sz="1800" dirty="0" smtClean="0">
                <a:cs typeface="Calibri" pitchFamily="34" charset="0"/>
              </a:rPr>
              <a:t>Energy efficiency standards for equipment </a:t>
            </a:r>
          </a:p>
          <a:p>
            <a:pPr lvl="1"/>
            <a:r>
              <a:rPr lang="en-US" sz="1800" dirty="0" smtClean="0">
                <a:cs typeface="Calibri" pitchFamily="34" charset="0"/>
              </a:rPr>
              <a:t>Proper use and servicing of equipment</a:t>
            </a:r>
          </a:p>
          <a:p>
            <a:pPr lvl="1"/>
            <a:r>
              <a:rPr lang="en-US" sz="1800" dirty="0" smtClean="0">
                <a:cs typeface="Calibri" pitchFamily="34" charset="0"/>
              </a:rPr>
              <a:t>Policy and fiscal measures (building codes, incentives, and partnerships with refrigeration associations and the private sector)</a:t>
            </a:r>
            <a:endParaRPr lang="es-PA"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smtClean="0"/>
              <a:t>Review</a:t>
            </a:r>
            <a:r>
              <a:rPr lang="es-PA" dirty="0" smtClean="0"/>
              <a:t> of </a:t>
            </a:r>
            <a:r>
              <a:rPr lang="es-PA" dirty="0" err="1" smtClean="0"/>
              <a:t>recommendations</a:t>
            </a:r>
            <a:r>
              <a:rPr lang="es-PA" dirty="0" smtClean="0"/>
              <a:t> (2/3)</a:t>
            </a:r>
            <a:endParaRPr lang="es-PA" dirty="0"/>
          </a:p>
        </p:txBody>
      </p:sp>
      <p:sp>
        <p:nvSpPr>
          <p:cNvPr id="3" name="2 Marcador de contenido"/>
          <p:cNvSpPr>
            <a:spLocks noGrp="1"/>
          </p:cNvSpPr>
          <p:nvPr>
            <p:ph idx="1"/>
          </p:nvPr>
        </p:nvSpPr>
        <p:spPr>
          <a:xfrm>
            <a:off x="467544" y="1412776"/>
            <a:ext cx="8229600" cy="4824536"/>
          </a:xfrm>
        </p:spPr>
        <p:txBody>
          <a:bodyPr/>
          <a:lstStyle/>
          <a:p>
            <a:pPr algn="just" eaLnBrk="0" hangingPunct="0">
              <a:buFontTx/>
              <a:buChar char="•"/>
              <a:tabLst>
                <a:tab pos="285750" algn="l"/>
              </a:tabLst>
              <a:defRPr/>
            </a:pPr>
            <a:r>
              <a:rPr lang="en-US" sz="2200" dirty="0" smtClean="0">
                <a:cs typeface="Calibri" pitchFamily="34" charset="0"/>
              </a:rPr>
              <a:t>Untrained technicians are also change agents and proper management can lead to positive results. </a:t>
            </a:r>
            <a:endParaRPr lang="es-PA" sz="2200" dirty="0" smtClean="0"/>
          </a:p>
          <a:p>
            <a:pPr algn="just" eaLnBrk="0" hangingPunct="0">
              <a:buFontTx/>
              <a:buChar char="•"/>
              <a:tabLst>
                <a:tab pos="285750" algn="l"/>
              </a:tabLst>
              <a:defRPr/>
            </a:pPr>
            <a:r>
              <a:rPr lang="en-US" sz="2200" dirty="0" smtClean="0">
                <a:cs typeface="Calibri" pitchFamily="34" charset="0"/>
              </a:rPr>
              <a:t>Stronger communication and collaboration between NOUs, customs departments, customs brokers and RAC associations to prevent illegal trade. </a:t>
            </a:r>
            <a:endParaRPr lang="es-PA" sz="2200" dirty="0" smtClean="0"/>
          </a:p>
          <a:p>
            <a:pPr algn="just" eaLnBrk="0" hangingPunct="0">
              <a:buFontTx/>
              <a:buChar char="•"/>
              <a:tabLst>
                <a:tab pos="285750" algn="l"/>
              </a:tabLst>
              <a:defRPr/>
            </a:pPr>
            <a:r>
              <a:rPr lang="en-US" sz="2200" dirty="0" smtClean="0">
                <a:cs typeface="Calibri" pitchFamily="34" charset="0"/>
              </a:rPr>
              <a:t>Parties with no historic consumption of MB were encouraged to maintain zero consumption as they will face challenges in phasing out by 2015.</a:t>
            </a:r>
          </a:p>
          <a:p>
            <a:pPr algn="just" eaLnBrk="0" hangingPunct="0">
              <a:buFontTx/>
              <a:buChar char="•"/>
              <a:tabLst>
                <a:tab pos="285750" algn="l"/>
              </a:tabLst>
              <a:defRPr/>
            </a:pPr>
            <a:r>
              <a:rPr lang="en-US" sz="2200" dirty="0" smtClean="0">
                <a:cs typeface="Arial" pitchFamily="34" charset="0"/>
              </a:rPr>
              <a:t>Countries of the region needed to find innovative ways of undertaking national surveys of existing stockpiles of unwanted ODS.  Destruction options outside of the region should be explored as well.  Another option explored was the establishment of a collection facility.  Both actions require real and current data from each country.  </a:t>
            </a:r>
            <a:r>
              <a:rPr lang="en-US" sz="2200" u="sng" dirty="0" smtClean="0">
                <a:cs typeface="Arial" pitchFamily="34" charset="0"/>
              </a:rPr>
              <a:t> </a:t>
            </a:r>
            <a:endParaRPr lang="es-PA" sz="2200" dirty="0" smtClean="0"/>
          </a:p>
        </p:txBody>
      </p:sp>
    </p:spTree>
  </p:cSld>
  <p:clrMapOvr>
    <a:masterClrMapping/>
  </p:clrMapOvr>
</p:sld>
</file>

<file path=ppt/theme/theme1.xml><?xml version="1.0" encoding="utf-8"?>
<a:theme xmlns:a="http://schemas.openxmlformats.org/drawingml/2006/main" name="Latin America and the Caribbe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Latin America and the Caribbean</Template>
  <TotalTime>432</TotalTime>
  <Words>667</Words>
  <Application>Microsoft Office PowerPoint</Application>
  <PresentationFormat>Presentación en pantalla (4:3)</PresentationFormat>
  <Paragraphs>178</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Latin America and the Caribbean</vt:lpstr>
      <vt:lpstr>Subregional Implementation</vt:lpstr>
      <vt:lpstr>Suggested Topics</vt:lpstr>
      <vt:lpstr>ISP (1/2)</vt:lpstr>
      <vt:lpstr>ISP (2/2)</vt:lpstr>
      <vt:lpstr>HPMP (1/2)</vt:lpstr>
      <vt:lpstr>HPMP (2/2)</vt:lpstr>
      <vt:lpstr>Reporting</vt:lpstr>
      <vt:lpstr>Review of recommendations (1/3 )</vt:lpstr>
      <vt:lpstr>Review of recommendations (2/3)</vt:lpstr>
      <vt:lpstr>Review of recommendations (3/3 )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Labelling</dc:title>
  <dc:creator>mpinzon</dc:creator>
  <cp:lastModifiedBy>rozono</cp:lastModifiedBy>
  <cp:revision>21</cp:revision>
  <dcterms:created xsi:type="dcterms:W3CDTF">2013-09-30T22:13:54Z</dcterms:created>
  <dcterms:modified xsi:type="dcterms:W3CDTF">2013-10-10T16:26:51Z</dcterms:modified>
</cp:coreProperties>
</file>